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9"/>
  </p:notesMasterIdLst>
  <p:handoutMasterIdLst>
    <p:handoutMasterId r:id="rId40"/>
  </p:handoutMasterIdLst>
  <p:sldIdLst>
    <p:sldId id="307" r:id="rId5"/>
    <p:sldId id="293" r:id="rId6"/>
    <p:sldId id="342" r:id="rId7"/>
    <p:sldId id="296" r:id="rId8"/>
    <p:sldId id="297" r:id="rId9"/>
    <p:sldId id="331" r:id="rId10"/>
    <p:sldId id="299" r:id="rId11"/>
    <p:sldId id="313" r:id="rId12"/>
    <p:sldId id="314" r:id="rId13"/>
    <p:sldId id="341" r:id="rId14"/>
    <p:sldId id="303" r:id="rId15"/>
    <p:sldId id="330" r:id="rId16"/>
    <p:sldId id="316" r:id="rId17"/>
    <p:sldId id="315" r:id="rId18"/>
    <p:sldId id="304" r:id="rId19"/>
    <p:sldId id="318" r:id="rId20"/>
    <p:sldId id="312" r:id="rId21"/>
    <p:sldId id="308" r:id="rId22"/>
    <p:sldId id="309" r:id="rId23"/>
    <p:sldId id="322" r:id="rId24"/>
    <p:sldId id="323" r:id="rId25"/>
    <p:sldId id="324" r:id="rId26"/>
    <p:sldId id="343" r:id="rId27"/>
    <p:sldId id="334" r:id="rId28"/>
    <p:sldId id="332" r:id="rId29"/>
    <p:sldId id="325" r:id="rId30"/>
    <p:sldId id="326" r:id="rId31"/>
    <p:sldId id="327" r:id="rId32"/>
    <p:sldId id="328" r:id="rId33"/>
    <p:sldId id="329" r:id="rId34"/>
    <p:sldId id="311" r:id="rId35"/>
    <p:sldId id="338" r:id="rId36"/>
    <p:sldId id="337" r:id="rId37"/>
    <p:sldId id="339" r:id="rId38"/>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13"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ore" initials="A" lastIdx="0" clrIdx="2"/>
  <p:cmAuthor id="4" name="Mirko Luddeni" initials="ML" lastIdx="7" clrIdx="3">
    <p:extLst>
      <p:ext uri="{19B8F6BF-5375-455C-9EA6-DF929625EA0E}">
        <p15:presenceInfo xmlns:p15="http://schemas.microsoft.com/office/powerpoint/2012/main" userId="18fd90fd69c09b07" providerId="Windows Live"/>
      </p:ext>
    </p:extLst>
  </p:cmAuthor>
  <p:cmAuthor id="5" name="Federico Donato" initials="FD" lastIdx="3" clrIdx="4">
    <p:extLst>
      <p:ext uri="{19B8F6BF-5375-455C-9EA6-DF929625EA0E}">
        <p15:presenceInfo xmlns:p15="http://schemas.microsoft.com/office/powerpoint/2012/main" userId="75e060878361e85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A7DF"/>
    <a:srgbClr val="FFE599"/>
    <a:srgbClr val="FFCC66"/>
    <a:srgbClr val="476566"/>
    <a:srgbClr val="486568"/>
    <a:srgbClr val="0090A2"/>
    <a:srgbClr val="40404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0C2DA0-08C3-4457-9406-2AD1FAA4C86C}" v="835" dt="2021-06-24T16:07:42.174"/>
    <p1510:client id="{4DD3E451-A876-4C44-B5D7-AED6BE6A0282}" v="4011" dt="2021-06-24T15:12:02.936"/>
    <p1510:client id="{722A7DE7-AFCE-4C2B-AA87-7AE4B98E812C}" v="877" dt="2021-06-24T12:01:07.1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Stile con tema 1 - Color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660B408-B3CF-4A94-85FC-2B1E0A45F4A2}" styleName="Stile scuro 2 - Colore 1/Color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Stile medio 3 - Colore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guide pos="3840"/>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derico Ciucci" userId="b7711c088dbd8727" providerId="LiveId" clId="{1EF22B53-7030-4C1D-B4FB-419F29D5E549}"/>
    <pc:docChg chg="undo custSel addSld delSld modSld sldOrd">
      <pc:chgData name="Federico Ciucci" userId="b7711c088dbd8727" providerId="LiveId" clId="{1EF22B53-7030-4C1D-B4FB-419F29D5E549}" dt="2021-06-21T13:41:00.561" v="3284"/>
      <pc:docMkLst>
        <pc:docMk/>
      </pc:docMkLst>
      <pc:sldChg chg="addSp delSp modSp del mod">
        <pc:chgData name="Federico Ciucci" userId="b7711c088dbd8727" providerId="LiveId" clId="{1EF22B53-7030-4C1D-B4FB-419F29D5E549}" dt="2021-06-18T10:14:09.407" v="3031" actId="2696"/>
        <pc:sldMkLst>
          <pc:docMk/>
          <pc:sldMk cId="1486951216" sldId="288"/>
        </pc:sldMkLst>
        <pc:spChg chg="mod">
          <ac:chgData name="Federico Ciucci" userId="b7711c088dbd8727" providerId="LiveId" clId="{1EF22B53-7030-4C1D-B4FB-419F29D5E549}" dt="2021-06-18T09:31:53.590" v="3027" actId="1076"/>
          <ac:spMkLst>
            <pc:docMk/>
            <pc:sldMk cId="1486951216" sldId="288"/>
            <ac:spMk id="2" creationId="{1BD43A5E-77DF-44FD-800D-158434A3ABC6}"/>
          </ac:spMkLst>
        </pc:spChg>
        <pc:spChg chg="mod">
          <ac:chgData name="Federico Ciucci" userId="b7711c088dbd8727" providerId="LiveId" clId="{1EF22B53-7030-4C1D-B4FB-419F29D5E549}" dt="2021-06-18T09:32:24.753" v="3030" actId="1076"/>
          <ac:spMkLst>
            <pc:docMk/>
            <pc:sldMk cId="1486951216" sldId="288"/>
            <ac:spMk id="5" creationId="{D5537408-2125-4CE5-92A7-F7E0FCBA31D0}"/>
          </ac:spMkLst>
        </pc:spChg>
        <pc:spChg chg="mod">
          <ac:chgData name="Federico Ciucci" userId="b7711c088dbd8727" providerId="LiveId" clId="{1EF22B53-7030-4C1D-B4FB-419F29D5E549}" dt="2021-06-18T09:32:03.987" v="3028" actId="1076"/>
          <ac:spMkLst>
            <pc:docMk/>
            <pc:sldMk cId="1486951216" sldId="288"/>
            <ac:spMk id="6" creationId="{B0C70F64-F3E5-413B-AF4F-E15CE944B761}"/>
          </ac:spMkLst>
        </pc:spChg>
        <pc:picChg chg="del">
          <ac:chgData name="Federico Ciucci" userId="b7711c088dbd8727" providerId="LiveId" clId="{1EF22B53-7030-4C1D-B4FB-419F29D5E549}" dt="2021-06-18T09:28:07.856" v="2947" actId="478"/>
          <ac:picMkLst>
            <pc:docMk/>
            <pc:sldMk cId="1486951216" sldId="288"/>
            <ac:picMk id="4" creationId="{BD5BAEF8-04EE-4148-AB9D-25427A926896}"/>
          </ac:picMkLst>
        </pc:picChg>
        <pc:picChg chg="add mod ord">
          <ac:chgData name="Federico Ciucci" userId="b7711c088dbd8727" providerId="LiveId" clId="{1EF22B53-7030-4C1D-B4FB-419F29D5E549}" dt="2021-06-18T09:30:19.835" v="2964" actId="14100"/>
          <ac:picMkLst>
            <pc:docMk/>
            <pc:sldMk cId="1486951216" sldId="288"/>
            <ac:picMk id="7" creationId="{AC712190-2C0E-4688-A578-5BF9B46A5E5D}"/>
          </ac:picMkLst>
        </pc:picChg>
        <pc:picChg chg="del mod">
          <ac:chgData name="Federico Ciucci" userId="b7711c088dbd8727" providerId="LiveId" clId="{1EF22B53-7030-4C1D-B4FB-419F29D5E549}" dt="2021-06-18T09:31:24.098" v="3020" actId="478"/>
          <ac:picMkLst>
            <pc:docMk/>
            <pc:sldMk cId="1486951216" sldId="288"/>
            <ac:picMk id="11" creationId="{623730AD-04DB-4D31-90B9-486007BC48F8}"/>
          </ac:picMkLst>
        </pc:picChg>
        <pc:picChg chg="del mod">
          <ac:chgData name="Federico Ciucci" userId="b7711c088dbd8727" providerId="LiveId" clId="{1EF22B53-7030-4C1D-B4FB-419F29D5E549}" dt="2021-06-18T09:31:25.849" v="3021" actId="478"/>
          <ac:picMkLst>
            <pc:docMk/>
            <pc:sldMk cId="1486951216" sldId="288"/>
            <ac:picMk id="12" creationId="{A19DD78C-1BBA-435D-AB9C-910A5A3B509F}"/>
          </ac:picMkLst>
        </pc:picChg>
        <pc:picChg chg="del mod">
          <ac:chgData name="Federico Ciucci" userId="b7711c088dbd8727" providerId="LiveId" clId="{1EF22B53-7030-4C1D-B4FB-419F29D5E549}" dt="2021-06-18T09:31:27.779" v="3022" actId="478"/>
          <ac:picMkLst>
            <pc:docMk/>
            <pc:sldMk cId="1486951216" sldId="288"/>
            <ac:picMk id="13" creationId="{E1FE68E0-BC77-4B86-BF40-6A4FF5062F58}"/>
          </ac:picMkLst>
        </pc:picChg>
      </pc:sldChg>
      <pc:sldChg chg="modSp mod">
        <pc:chgData name="Federico Ciucci" userId="b7711c088dbd8727" providerId="LiveId" clId="{1EF22B53-7030-4C1D-B4FB-419F29D5E549}" dt="2021-06-21T13:11:32.001" v="3282" actId="20577"/>
        <pc:sldMkLst>
          <pc:docMk/>
          <pc:sldMk cId="2295687091" sldId="293"/>
        </pc:sldMkLst>
        <pc:spChg chg="mod">
          <ac:chgData name="Federico Ciucci" userId="b7711c088dbd8727" providerId="LiveId" clId="{1EF22B53-7030-4C1D-B4FB-419F29D5E549}" dt="2021-06-21T13:11:32.001" v="3282" actId="20577"/>
          <ac:spMkLst>
            <pc:docMk/>
            <pc:sldMk cId="2295687091" sldId="293"/>
            <ac:spMk id="50" creationId="{25C9D50A-010A-410E-8820-AF2B5DD2AE0C}"/>
          </ac:spMkLst>
        </pc:spChg>
      </pc:sldChg>
      <pc:sldChg chg="modSp mod">
        <pc:chgData name="Federico Ciucci" userId="b7711c088dbd8727" providerId="LiveId" clId="{1EF22B53-7030-4C1D-B4FB-419F29D5E549}" dt="2021-06-14T16:02:14.625" v="980" actId="20577"/>
        <pc:sldMkLst>
          <pc:docMk/>
          <pc:sldMk cId="2362399535" sldId="297"/>
        </pc:sldMkLst>
        <pc:spChg chg="mod">
          <ac:chgData name="Federico Ciucci" userId="b7711c088dbd8727" providerId="LiveId" clId="{1EF22B53-7030-4C1D-B4FB-419F29D5E549}" dt="2021-06-14T16:02:14.625" v="980" actId="20577"/>
          <ac:spMkLst>
            <pc:docMk/>
            <pc:sldMk cId="2362399535" sldId="297"/>
            <ac:spMk id="9" creationId="{E7A818AB-B120-41D5-88A6-933AB9CAAE68}"/>
          </ac:spMkLst>
        </pc:spChg>
      </pc:sldChg>
      <pc:sldChg chg="addSp delSp modSp mod">
        <pc:chgData name="Federico Ciucci" userId="b7711c088dbd8727" providerId="LiveId" clId="{1EF22B53-7030-4C1D-B4FB-419F29D5E549}" dt="2021-06-16T13:41:42.781" v="2356" actId="20577"/>
        <pc:sldMkLst>
          <pc:docMk/>
          <pc:sldMk cId="3026470288" sldId="299"/>
        </pc:sldMkLst>
        <pc:spChg chg="del">
          <ac:chgData name="Federico Ciucci" userId="b7711c088dbd8727" providerId="LiveId" clId="{1EF22B53-7030-4C1D-B4FB-419F29D5E549}" dt="2021-06-14T16:03:50.972" v="985" actId="478"/>
          <ac:spMkLst>
            <pc:docMk/>
            <pc:sldMk cId="3026470288" sldId="299"/>
            <ac:spMk id="9" creationId="{E7A818AB-B120-41D5-88A6-933AB9CAAE68}"/>
          </ac:spMkLst>
        </pc:spChg>
        <pc:spChg chg="add mod">
          <ac:chgData name="Federico Ciucci" userId="b7711c088dbd8727" providerId="LiveId" clId="{1EF22B53-7030-4C1D-B4FB-419F29D5E549}" dt="2021-06-16T13:41:42.781" v="2356" actId="20577"/>
          <ac:spMkLst>
            <pc:docMk/>
            <pc:sldMk cId="3026470288" sldId="299"/>
            <ac:spMk id="12" creationId="{92E2E9AC-CAFD-4519-89A7-59596FD5E017}"/>
          </ac:spMkLst>
        </pc:spChg>
      </pc:sldChg>
      <pc:sldChg chg="addSp modSp mod">
        <pc:chgData name="Federico Ciucci" userId="b7711c088dbd8727" providerId="LiveId" clId="{1EF22B53-7030-4C1D-B4FB-419F29D5E549}" dt="2021-06-16T14:45:09.756" v="2881" actId="1076"/>
        <pc:sldMkLst>
          <pc:docMk/>
          <pc:sldMk cId="4255400579" sldId="300"/>
        </pc:sldMkLst>
        <pc:spChg chg="add mod">
          <ac:chgData name="Federico Ciucci" userId="b7711c088dbd8727" providerId="LiveId" clId="{1EF22B53-7030-4C1D-B4FB-419F29D5E549}" dt="2021-06-14T15:58:18.271" v="932" actId="20577"/>
          <ac:spMkLst>
            <pc:docMk/>
            <pc:sldMk cId="4255400579" sldId="300"/>
            <ac:spMk id="10" creationId="{10DF8303-13E0-4E54-A315-254F46602E05}"/>
          </ac:spMkLst>
        </pc:spChg>
        <pc:spChg chg="mod">
          <ac:chgData name="Federico Ciucci" userId="b7711c088dbd8727" providerId="LiveId" clId="{1EF22B53-7030-4C1D-B4FB-419F29D5E549}" dt="2021-06-14T16:03:19.117" v="984"/>
          <ac:spMkLst>
            <pc:docMk/>
            <pc:sldMk cId="4255400579" sldId="300"/>
            <ac:spMk id="15" creationId="{668BAA92-BA45-4D23-AFE7-7E45F59B9328}"/>
          </ac:spMkLst>
        </pc:spChg>
        <pc:picChg chg="mod">
          <ac:chgData name="Federico Ciucci" userId="b7711c088dbd8727" providerId="LiveId" clId="{1EF22B53-7030-4C1D-B4FB-419F29D5E549}" dt="2021-06-16T14:45:09.756" v="2881" actId="1076"/>
          <ac:picMkLst>
            <pc:docMk/>
            <pc:sldMk cId="4255400579" sldId="300"/>
            <ac:picMk id="10" creationId="{E7EE7B6C-32E3-4F57-ADF2-EF462CBBA15D}"/>
          </ac:picMkLst>
        </pc:picChg>
      </pc:sldChg>
      <pc:sldChg chg="modSp mod">
        <pc:chgData name="Federico Ciucci" userId="b7711c088dbd8727" providerId="LiveId" clId="{1EF22B53-7030-4C1D-B4FB-419F29D5E549}" dt="2021-06-16T14:08:54.337" v="2424" actId="20577"/>
        <pc:sldMkLst>
          <pc:docMk/>
          <pc:sldMk cId="2052056029" sldId="303"/>
        </pc:sldMkLst>
        <pc:spChg chg="mod">
          <ac:chgData name="Federico Ciucci" userId="b7711c088dbd8727" providerId="LiveId" clId="{1EF22B53-7030-4C1D-B4FB-419F29D5E549}" dt="2021-06-14T13:48:31.506" v="164" actId="20577"/>
          <ac:spMkLst>
            <pc:docMk/>
            <pc:sldMk cId="2052056029" sldId="303"/>
            <ac:spMk id="2" creationId="{04D00B79-44BB-4D5F-B51D-2270A854D77A}"/>
          </ac:spMkLst>
        </pc:spChg>
        <pc:spChg chg="mod">
          <ac:chgData name="Federico Ciucci" userId="b7711c088dbd8727" providerId="LiveId" clId="{1EF22B53-7030-4C1D-B4FB-419F29D5E549}" dt="2021-06-16T14:08:54.337" v="2424" actId="20577"/>
          <ac:spMkLst>
            <pc:docMk/>
            <pc:sldMk cId="2052056029" sldId="303"/>
            <ac:spMk id="3" creationId="{9E1BAB65-D4F0-461F-A319-6B274F48A039}"/>
          </ac:spMkLst>
        </pc:spChg>
      </pc:sldChg>
      <pc:sldChg chg="addSp delSp modSp mod">
        <pc:chgData name="Federico Ciucci" userId="b7711c088dbd8727" providerId="LiveId" clId="{1EF22B53-7030-4C1D-B4FB-419F29D5E549}" dt="2021-06-16T13:45:45.858" v="2371" actId="20577"/>
        <pc:sldMkLst>
          <pc:docMk/>
          <pc:sldMk cId="4198928103" sldId="304"/>
        </pc:sldMkLst>
        <pc:spChg chg="mod">
          <ac:chgData name="Federico Ciucci" userId="b7711c088dbd8727" providerId="LiveId" clId="{1EF22B53-7030-4C1D-B4FB-419F29D5E549}" dt="2021-06-14T13:49:41.114" v="178" actId="20577"/>
          <ac:spMkLst>
            <pc:docMk/>
            <pc:sldMk cId="4198928103" sldId="304"/>
            <ac:spMk id="2" creationId="{04D00B79-44BB-4D5F-B51D-2270A854D77A}"/>
          </ac:spMkLst>
        </pc:spChg>
        <pc:graphicFrameChg chg="mod modGraphic">
          <ac:chgData name="Federico Ciucci" userId="b7711c088dbd8727" providerId="LiveId" clId="{1EF22B53-7030-4C1D-B4FB-419F29D5E549}" dt="2021-06-14T13:53:58.991" v="186" actId="20577"/>
          <ac:graphicFrameMkLst>
            <pc:docMk/>
            <pc:sldMk cId="4198928103" sldId="304"/>
            <ac:graphicFrameMk id="6" creationId="{E29836E6-86B1-4340-84FF-E3844572413A}"/>
          </ac:graphicFrameMkLst>
        </pc:graphicFrameChg>
        <pc:graphicFrameChg chg="mod modGraphic">
          <ac:chgData name="Federico Ciucci" userId="b7711c088dbd8727" providerId="LiveId" clId="{1EF22B53-7030-4C1D-B4FB-419F29D5E549}" dt="2021-06-16T13:45:45.858" v="2371" actId="20577"/>
          <ac:graphicFrameMkLst>
            <pc:docMk/>
            <pc:sldMk cId="4198928103" sldId="304"/>
            <ac:graphicFrameMk id="12" creationId="{968508CD-241B-41D2-80FE-206EC673574C}"/>
          </ac:graphicFrameMkLst>
        </pc:graphicFrameChg>
        <pc:graphicFrameChg chg="add del mod">
          <ac:chgData name="Federico Ciucci" userId="b7711c088dbd8727" providerId="LiveId" clId="{1EF22B53-7030-4C1D-B4FB-419F29D5E549}" dt="2021-06-16T13:44:22.709" v="2359" actId="478"/>
          <ac:graphicFrameMkLst>
            <pc:docMk/>
            <pc:sldMk cId="4198928103" sldId="304"/>
            <ac:graphicFrameMk id="13" creationId="{85316865-9BA1-4907-AFF4-50A672D88EF4}"/>
          </ac:graphicFrameMkLst>
        </pc:graphicFrameChg>
      </pc:sldChg>
      <pc:sldChg chg="modSp mod">
        <pc:chgData name="Federico Ciucci" userId="b7711c088dbd8727" providerId="LiveId" clId="{1EF22B53-7030-4C1D-B4FB-419F29D5E549}" dt="2021-06-16T16:04:39.108" v="2884" actId="12385"/>
        <pc:sldMkLst>
          <pc:docMk/>
          <pc:sldMk cId="993446822" sldId="308"/>
        </pc:sldMkLst>
        <pc:graphicFrameChg chg="mod modGraphic">
          <ac:chgData name="Federico Ciucci" userId="b7711c088dbd8727" providerId="LiveId" clId="{1EF22B53-7030-4C1D-B4FB-419F29D5E549}" dt="2021-06-16T16:04:39.108" v="2884" actId="12385"/>
          <ac:graphicFrameMkLst>
            <pc:docMk/>
            <pc:sldMk cId="993446822" sldId="308"/>
            <ac:graphicFrameMk id="8" creationId="{0DA2CD59-7F67-4AB1-B668-9658C7980C74}"/>
          </ac:graphicFrameMkLst>
        </pc:graphicFrameChg>
      </pc:sldChg>
      <pc:sldChg chg="modSp mod">
        <pc:chgData name="Federico Ciucci" userId="b7711c088dbd8727" providerId="LiveId" clId="{1EF22B53-7030-4C1D-B4FB-419F29D5E549}" dt="2021-06-18T10:54:34.691" v="3238" actId="14100"/>
        <pc:sldMkLst>
          <pc:docMk/>
          <pc:sldMk cId="3049110943" sldId="311"/>
        </pc:sldMkLst>
        <pc:graphicFrameChg chg="mod modGraphic">
          <ac:chgData name="Federico Ciucci" userId="b7711c088dbd8727" providerId="LiveId" clId="{1EF22B53-7030-4C1D-B4FB-419F29D5E549}" dt="2021-06-18T10:54:34.691" v="3238" actId="14100"/>
          <ac:graphicFrameMkLst>
            <pc:docMk/>
            <pc:sldMk cId="3049110943" sldId="311"/>
            <ac:graphicFrameMk id="4" creationId="{6B924138-38E3-4C2D-BAA9-6FBCE6CAAE23}"/>
          </ac:graphicFrameMkLst>
        </pc:graphicFrameChg>
      </pc:sldChg>
      <pc:sldChg chg="addSp delSp modSp mod">
        <pc:chgData name="Federico Ciucci" userId="b7711c088dbd8727" providerId="LiveId" clId="{1EF22B53-7030-4C1D-B4FB-419F29D5E549}" dt="2021-06-15T12:14:46.421" v="2154" actId="27636"/>
        <pc:sldMkLst>
          <pc:docMk/>
          <pc:sldMk cId="2809771630" sldId="313"/>
        </pc:sldMkLst>
        <pc:spChg chg="mod">
          <ac:chgData name="Federico Ciucci" userId="b7711c088dbd8727" providerId="LiveId" clId="{1EF22B53-7030-4C1D-B4FB-419F29D5E549}" dt="2021-06-15T12:14:46.421" v="2154" actId="27636"/>
          <ac:spMkLst>
            <pc:docMk/>
            <pc:sldMk cId="2809771630" sldId="313"/>
            <ac:spMk id="2" creationId="{345C5720-51D4-4632-91CD-936B8AB96750}"/>
          </ac:spMkLst>
        </pc:spChg>
        <pc:spChg chg="mod">
          <ac:chgData name="Federico Ciucci" userId="b7711c088dbd8727" providerId="LiveId" clId="{1EF22B53-7030-4C1D-B4FB-419F29D5E549}" dt="2021-06-15T12:14:36.748" v="2149" actId="1076"/>
          <ac:spMkLst>
            <pc:docMk/>
            <pc:sldMk cId="2809771630" sldId="313"/>
            <ac:spMk id="6" creationId="{9FABC344-E043-45BE-8588-06C658DBCE70}"/>
          </ac:spMkLst>
        </pc:spChg>
        <pc:spChg chg="del">
          <ac:chgData name="Federico Ciucci" userId="b7711c088dbd8727" providerId="LiveId" clId="{1EF22B53-7030-4C1D-B4FB-419F29D5E549}" dt="2021-06-15T09:00:07.810" v="1172" actId="478"/>
          <ac:spMkLst>
            <pc:docMk/>
            <pc:sldMk cId="2809771630" sldId="313"/>
            <ac:spMk id="9" creationId="{E7A818AB-B120-41D5-88A6-933AB9CAAE68}"/>
          </ac:spMkLst>
        </pc:spChg>
        <pc:spChg chg="add mod">
          <ac:chgData name="Federico Ciucci" userId="b7711c088dbd8727" providerId="LiveId" clId="{1EF22B53-7030-4C1D-B4FB-419F29D5E549}" dt="2021-06-15T11:15:06.573" v="2143" actId="20577"/>
          <ac:spMkLst>
            <pc:docMk/>
            <pc:sldMk cId="2809771630" sldId="313"/>
            <ac:spMk id="10" creationId="{25497E86-2DCB-442B-9756-A480A25996FD}"/>
          </ac:spMkLst>
        </pc:spChg>
        <pc:spChg chg="add mod">
          <ac:chgData name="Federico Ciucci" userId="b7711c088dbd8727" providerId="LiveId" clId="{1EF22B53-7030-4C1D-B4FB-419F29D5E549}" dt="2021-06-15T10:43:49.413" v="1969" actId="6549"/>
          <ac:spMkLst>
            <pc:docMk/>
            <pc:sldMk cId="2809771630" sldId="313"/>
            <ac:spMk id="12" creationId="{050F23B7-AEF5-4BF0-A20E-2F6590062D0D}"/>
          </ac:spMkLst>
        </pc:spChg>
        <pc:graphicFrameChg chg="add mod modGraphic">
          <ac:chgData name="Federico Ciucci" userId="b7711c088dbd8727" providerId="LiveId" clId="{1EF22B53-7030-4C1D-B4FB-419F29D5E549}" dt="2021-06-15T11:05:07.893" v="2136" actId="20577"/>
          <ac:graphicFrameMkLst>
            <pc:docMk/>
            <pc:sldMk cId="2809771630" sldId="313"/>
            <ac:graphicFrameMk id="13" creationId="{DED19C2C-7B38-4CAC-9F95-2373F47DE81F}"/>
          </ac:graphicFrameMkLst>
        </pc:graphicFrameChg>
        <pc:graphicFrameChg chg="add del mod">
          <ac:chgData name="Federico Ciucci" userId="b7711c088dbd8727" providerId="LiveId" clId="{1EF22B53-7030-4C1D-B4FB-419F29D5E549}" dt="2021-06-15T10:51:18.956" v="2114" actId="478"/>
          <ac:graphicFrameMkLst>
            <pc:docMk/>
            <pc:sldMk cId="2809771630" sldId="313"/>
            <ac:graphicFrameMk id="14" creationId="{98DE612F-67D9-412D-B70C-860FEBBB253E}"/>
          </ac:graphicFrameMkLst>
        </pc:graphicFrameChg>
        <pc:picChg chg="add mod">
          <ac:chgData name="Federico Ciucci" userId="b7711c088dbd8727" providerId="LiveId" clId="{1EF22B53-7030-4C1D-B4FB-419F29D5E549}" dt="2021-06-15T10:27:51.319" v="1175" actId="1076"/>
          <ac:picMkLst>
            <pc:docMk/>
            <pc:sldMk cId="2809771630" sldId="313"/>
            <ac:picMk id="5" creationId="{A30FA0C3-688D-4ED8-858A-0732AA3356BB}"/>
          </ac:picMkLst>
        </pc:picChg>
      </pc:sldChg>
      <pc:sldChg chg="addSp delSp modSp mod modAnim">
        <pc:chgData name="Federico Ciucci" userId="b7711c088dbd8727" providerId="LiveId" clId="{1EF22B53-7030-4C1D-B4FB-419F29D5E549}" dt="2021-06-17T14:23:29.381" v="2946" actId="114"/>
        <pc:sldMkLst>
          <pc:docMk/>
          <pc:sldMk cId="1208550588" sldId="314"/>
        </pc:sldMkLst>
        <pc:spChg chg="mod">
          <ac:chgData name="Federico Ciucci" userId="b7711c088dbd8727" providerId="LiveId" clId="{1EF22B53-7030-4C1D-B4FB-419F29D5E549}" dt="2021-06-15T13:13:42.490" v="2351" actId="20577"/>
          <ac:spMkLst>
            <pc:docMk/>
            <pc:sldMk cId="1208550588" sldId="314"/>
            <ac:spMk id="4" creationId="{1FF92E36-414E-416E-B42D-3A065387B87A}"/>
          </ac:spMkLst>
        </pc:spChg>
        <pc:spChg chg="mod">
          <ac:chgData name="Federico Ciucci" userId="b7711c088dbd8727" providerId="LiveId" clId="{1EF22B53-7030-4C1D-B4FB-419F29D5E549}" dt="2021-06-15T12:25:44.055" v="2160" actId="14100"/>
          <ac:spMkLst>
            <pc:docMk/>
            <pc:sldMk cId="1208550588" sldId="314"/>
            <ac:spMk id="7" creationId="{02C6628C-972C-4717-AAF3-D882B30F6658}"/>
          </ac:spMkLst>
        </pc:spChg>
        <pc:spChg chg="del mod">
          <ac:chgData name="Federico Ciucci" userId="b7711c088dbd8727" providerId="LiveId" clId="{1EF22B53-7030-4C1D-B4FB-419F29D5E549}" dt="2021-06-15T12:14:58.308" v="2156" actId="478"/>
          <ac:spMkLst>
            <pc:docMk/>
            <pc:sldMk cId="1208550588" sldId="314"/>
            <ac:spMk id="9" creationId="{E7A818AB-B120-41D5-88A6-933AB9CAAE68}"/>
          </ac:spMkLst>
        </pc:spChg>
        <pc:spChg chg="mod">
          <ac:chgData name="Federico Ciucci" userId="b7711c088dbd8727" providerId="LiveId" clId="{1EF22B53-7030-4C1D-B4FB-419F29D5E549}" dt="2021-06-17T14:23:29.381" v="2946" actId="114"/>
          <ac:spMkLst>
            <pc:docMk/>
            <pc:sldMk cId="1208550588" sldId="314"/>
            <ac:spMk id="13" creationId="{31C51397-FA6B-490E-86E4-4F833941935C}"/>
          </ac:spMkLst>
        </pc:spChg>
        <pc:spChg chg="mod">
          <ac:chgData name="Federico Ciucci" userId="b7711c088dbd8727" providerId="LiveId" clId="{1EF22B53-7030-4C1D-B4FB-419F29D5E549}" dt="2021-06-16T14:05:18.691" v="2405" actId="20577"/>
          <ac:spMkLst>
            <pc:docMk/>
            <pc:sldMk cId="1208550588" sldId="314"/>
            <ac:spMk id="15" creationId="{7AF520EB-4A32-4E06-B251-FD6FB4CBD9E1}"/>
          </ac:spMkLst>
        </pc:spChg>
        <pc:graphicFrameChg chg="add mod">
          <ac:chgData name="Federico Ciucci" userId="b7711c088dbd8727" providerId="LiveId" clId="{1EF22B53-7030-4C1D-B4FB-419F29D5E549}" dt="2021-06-15T12:48:56.313" v="2170" actId="6549"/>
          <ac:graphicFrameMkLst>
            <pc:docMk/>
            <pc:sldMk cId="1208550588" sldId="314"/>
            <ac:graphicFrameMk id="11" creationId="{5DD48172-9B57-4BE9-A477-552335C674A1}"/>
          </ac:graphicFrameMkLst>
        </pc:graphicFrameChg>
        <pc:picChg chg="add mod">
          <ac:chgData name="Federico Ciucci" userId="b7711c088dbd8727" providerId="LiveId" clId="{1EF22B53-7030-4C1D-B4FB-419F29D5E549}" dt="2021-06-15T12:25:15.663" v="2159" actId="1076"/>
          <ac:picMkLst>
            <pc:docMk/>
            <pc:sldMk cId="1208550588" sldId="314"/>
            <ac:picMk id="10" creationId="{5CE8E45B-C0AD-49EF-BB22-F5F9BFDFC6C4}"/>
          </ac:picMkLst>
        </pc:picChg>
      </pc:sldChg>
      <pc:sldChg chg="addSp modSp mod">
        <pc:chgData name="Federico Ciucci" userId="b7711c088dbd8727" providerId="LiveId" clId="{1EF22B53-7030-4C1D-B4FB-419F29D5E549}" dt="2021-06-16T14:30:42.544" v="2877" actId="14100"/>
        <pc:sldMkLst>
          <pc:docMk/>
          <pc:sldMk cId="3075122506" sldId="316"/>
        </pc:sldMkLst>
        <pc:spChg chg="mod">
          <ac:chgData name="Federico Ciucci" userId="b7711c088dbd8727" providerId="LiveId" clId="{1EF22B53-7030-4C1D-B4FB-419F29D5E549}" dt="2021-06-16T14:13:03.201" v="2437" actId="1035"/>
          <ac:spMkLst>
            <pc:docMk/>
            <pc:sldMk cId="3075122506" sldId="316"/>
            <ac:spMk id="2" creationId="{04D00B79-44BB-4D5F-B51D-2270A854D77A}"/>
          </ac:spMkLst>
        </pc:spChg>
        <pc:spChg chg="mod">
          <ac:chgData name="Federico Ciucci" userId="b7711c088dbd8727" providerId="LiveId" clId="{1EF22B53-7030-4C1D-B4FB-419F29D5E549}" dt="2021-06-15T11:19:21.051" v="2147" actId="14100"/>
          <ac:spMkLst>
            <pc:docMk/>
            <pc:sldMk cId="3075122506" sldId="316"/>
            <ac:spMk id="16" creationId="{82E84684-CEF9-4101-B095-5BE53318A86C}"/>
          </ac:spMkLst>
        </pc:spChg>
        <pc:spChg chg="add mod">
          <ac:chgData name="Federico Ciucci" userId="b7711c088dbd8727" providerId="LiveId" clId="{1EF22B53-7030-4C1D-B4FB-419F29D5E549}" dt="2021-06-16T14:30:42.544" v="2877" actId="14100"/>
          <ac:spMkLst>
            <pc:docMk/>
            <pc:sldMk cId="3075122506" sldId="316"/>
            <ac:spMk id="63" creationId="{DC7BC3C1-9967-4500-A001-872AEB94E700}"/>
          </ac:spMkLst>
        </pc:spChg>
        <pc:spChg chg="add mod">
          <ac:chgData name="Federico Ciucci" userId="b7711c088dbd8727" providerId="LiveId" clId="{1EF22B53-7030-4C1D-B4FB-419F29D5E549}" dt="2021-06-16T14:30:36.040" v="2876" actId="14100"/>
          <ac:spMkLst>
            <pc:docMk/>
            <pc:sldMk cId="3075122506" sldId="316"/>
            <ac:spMk id="91" creationId="{977D586C-3D68-4EC5-9CE6-4C59389886C9}"/>
          </ac:spMkLst>
        </pc:spChg>
        <pc:grpChg chg="mod">
          <ac:chgData name="Federico Ciucci" userId="b7711c088dbd8727" providerId="LiveId" clId="{1EF22B53-7030-4C1D-B4FB-419F29D5E549}" dt="2021-06-16T14:28:48.750" v="2875" actId="1076"/>
          <ac:grpSpMkLst>
            <pc:docMk/>
            <pc:sldMk cId="3075122506" sldId="316"/>
            <ac:grpSpMk id="64" creationId="{6848D15E-2B74-4405-BBCD-FAC7C44BD1AB}"/>
          </ac:grpSpMkLst>
        </pc:grpChg>
      </pc:sldChg>
      <pc:sldChg chg="modSp mod">
        <pc:chgData name="Federico Ciucci" userId="b7711c088dbd8727" providerId="LiveId" clId="{1EF22B53-7030-4C1D-B4FB-419F29D5E549}" dt="2021-06-14T15:10:56.570" v="201" actId="20577"/>
        <pc:sldMkLst>
          <pc:docMk/>
          <pc:sldMk cId="1684077612" sldId="317"/>
        </pc:sldMkLst>
        <pc:spChg chg="mod">
          <ac:chgData name="Federico Ciucci" userId="b7711c088dbd8727" providerId="LiveId" clId="{1EF22B53-7030-4C1D-B4FB-419F29D5E549}" dt="2021-06-14T15:10:56.570" v="201" actId="20577"/>
          <ac:spMkLst>
            <pc:docMk/>
            <pc:sldMk cId="1684077612" sldId="317"/>
            <ac:spMk id="107" creationId="{EA0F7EDC-B9F8-453A-90B5-AE0593A4DF58}"/>
          </ac:spMkLst>
        </pc:spChg>
      </pc:sldChg>
      <pc:sldChg chg="modSp add del mod">
        <pc:chgData name="Federico Ciucci" userId="b7711c088dbd8727" providerId="LiveId" clId="{1EF22B53-7030-4C1D-B4FB-419F29D5E549}" dt="2021-06-14T15:41:51.694" v="543" actId="2696"/>
        <pc:sldMkLst>
          <pc:docMk/>
          <pc:sldMk cId="1069123936" sldId="320"/>
        </pc:sldMkLst>
        <pc:spChg chg="mod">
          <ac:chgData name="Federico Ciucci" userId="b7711c088dbd8727" providerId="LiveId" clId="{1EF22B53-7030-4C1D-B4FB-419F29D5E549}" dt="2021-06-14T15:40:41.291" v="529" actId="20577"/>
          <ac:spMkLst>
            <pc:docMk/>
            <pc:sldMk cId="1069123936" sldId="320"/>
            <ac:spMk id="2" creationId="{345C5720-51D4-4632-91CD-936B8AB96750}"/>
          </ac:spMkLst>
        </pc:spChg>
        <pc:spChg chg="mod">
          <ac:chgData name="Federico Ciucci" userId="b7711c088dbd8727" providerId="LiveId" clId="{1EF22B53-7030-4C1D-B4FB-419F29D5E549}" dt="2021-06-14T15:41:33.309" v="542" actId="1036"/>
          <ac:spMkLst>
            <pc:docMk/>
            <pc:sldMk cId="1069123936" sldId="320"/>
            <ac:spMk id="6" creationId="{9FABC344-E043-45BE-8588-06C658DBCE70}"/>
          </ac:spMkLst>
        </pc:spChg>
        <pc:spChg chg="mod">
          <ac:chgData name="Federico Ciucci" userId="b7711c088dbd8727" providerId="LiveId" clId="{1EF22B53-7030-4C1D-B4FB-419F29D5E549}" dt="2021-06-14T15:41:08.121" v="536" actId="14100"/>
          <ac:spMkLst>
            <pc:docMk/>
            <pc:sldMk cId="1069123936" sldId="320"/>
            <ac:spMk id="7" creationId="{02C6628C-972C-4717-AAF3-D882B30F6658}"/>
          </ac:spMkLst>
        </pc:spChg>
      </pc:sldChg>
      <pc:sldChg chg="modSp add del mod">
        <pc:chgData name="Federico Ciucci" userId="b7711c088dbd8727" providerId="LiveId" clId="{1EF22B53-7030-4C1D-B4FB-419F29D5E549}" dt="2021-06-15T12:14:28.999" v="2148" actId="2696"/>
        <pc:sldMkLst>
          <pc:docMk/>
          <pc:sldMk cId="2528036176" sldId="320"/>
        </pc:sldMkLst>
        <pc:spChg chg="mod">
          <ac:chgData name="Federico Ciucci" userId="b7711c088dbd8727" providerId="LiveId" clId="{1EF22B53-7030-4C1D-B4FB-419F29D5E549}" dt="2021-06-14T15:42:05.599" v="570" actId="20577"/>
          <ac:spMkLst>
            <pc:docMk/>
            <pc:sldMk cId="2528036176" sldId="320"/>
            <ac:spMk id="2" creationId="{345C5720-51D4-4632-91CD-936B8AB96750}"/>
          </ac:spMkLst>
        </pc:spChg>
        <pc:spChg chg="mod">
          <ac:chgData name="Federico Ciucci" userId="b7711c088dbd8727" providerId="LiveId" clId="{1EF22B53-7030-4C1D-B4FB-419F29D5E549}" dt="2021-06-14T15:42:20.393" v="572" actId="14100"/>
          <ac:spMkLst>
            <pc:docMk/>
            <pc:sldMk cId="2528036176" sldId="320"/>
            <ac:spMk id="7" creationId="{02C6628C-972C-4717-AAF3-D882B30F6658}"/>
          </ac:spMkLst>
        </pc:spChg>
      </pc:sldChg>
      <pc:sldChg chg="mod">
        <pc:chgData name="Federico Ciucci" userId="b7711c088dbd8727" providerId="LiveId" clId="{1EF22B53-7030-4C1D-B4FB-419F29D5E549}" dt="2021-06-21T13:06:47.325" v="3279" actId="27918"/>
        <pc:sldMkLst>
          <pc:docMk/>
          <pc:sldMk cId="348237993" sldId="324"/>
        </pc:sldMkLst>
      </pc:sldChg>
      <pc:sldChg chg="modSp mod">
        <pc:chgData name="Federico Ciucci" userId="b7711c088dbd8727" providerId="LiveId" clId="{1EF22B53-7030-4C1D-B4FB-419F29D5E549}" dt="2021-06-15T15:25:13.524" v="2355" actId="14100"/>
        <pc:sldMkLst>
          <pc:docMk/>
          <pc:sldMk cId="2697121495" sldId="325"/>
        </pc:sldMkLst>
        <pc:spChg chg="mod">
          <ac:chgData name="Federico Ciucci" userId="b7711c088dbd8727" providerId="LiveId" clId="{1EF22B53-7030-4C1D-B4FB-419F29D5E549}" dt="2021-06-15T15:25:13.524" v="2355" actId="14100"/>
          <ac:spMkLst>
            <pc:docMk/>
            <pc:sldMk cId="2697121495" sldId="325"/>
            <ac:spMk id="11" creationId="{B07BA1F9-2C19-4C07-B29B-18B9FBCC4755}"/>
          </ac:spMkLst>
        </pc:spChg>
      </pc:sldChg>
      <pc:sldChg chg="del">
        <pc:chgData name="Federico Ciucci" userId="b7711c088dbd8727" providerId="LiveId" clId="{1EF22B53-7030-4C1D-B4FB-419F29D5E549}" dt="2021-06-16T16:03:39.464" v="2882" actId="2696"/>
        <pc:sldMkLst>
          <pc:docMk/>
          <pc:sldMk cId="3845177814" sldId="333"/>
        </pc:sldMkLst>
      </pc:sldChg>
      <pc:sldChg chg="del">
        <pc:chgData name="Federico Ciucci" userId="b7711c088dbd8727" providerId="LiveId" clId="{1EF22B53-7030-4C1D-B4FB-419F29D5E549}" dt="2021-06-18T13:22:24.862" v="3269" actId="47"/>
        <pc:sldMkLst>
          <pc:docMk/>
          <pc:sldMk cId="48573319" sldId="335"/>
        </pc:sldMkLst>
      </pc:sldChg>
      <pc:sldChg chg="delSp modSp add mod">
        <pc:chgData name="Federico Ciucci" userId="b7711c088dbd8727" providerId="LiveId" clId="{1EF22B53-7030-4C1D-B4FB-419F29D5E549}" dt="2021-06-18T13:22:28.316" v="3270" actId="478"/>
        <pc:sldMkLst>
          <pc:docMk/>
          <pc:sldMk cId="217425686" sldId="337"/>
        </pc:sldMkLst>
        <pc:spChg chg="mod">
          <ac:chgData name="Federico Ciucci" userId="b7711c088dbd8727" providerId="LiveId" clId="{1EF22B53-7030-4C1D-B4FB-419F29D5E549}" dt="2021-06-18T12:32:02.115" v="3241" actId="1076"/>
          <ac:spMkLst>
            <pc:docMk/>
            <pc:sldMk cId="217425686" sldId="337"/>
            <ac:spMk id="2" creationId="{1BD43A5E-77DF-44FD-800D-158434A3ABC6}"/>
          </ac:spMkLst>
        </pc:spChg>
        <pc:spChg chg="mod">
          <ac:chgData name="Federico Ciucci" userId="b7711c088dbd8727" providerId="LiveId" clId="{1EF22B53-7030-4C1D-B4FB-419F29D5E549}" dt="2021-06-18T12:31:54.710" v="3240" actId="1076"/>
          <ac:spMkLst>
            <pc:docMk/>
            <pc:sldMk cId="217425686" sldId="337"/>
            <ac:spMk id="5" creationId="{D5537408-2125-4CE5-92A7-F7E0FCBA31D0}"/>
          </ac:spMkLst>
        </pc:spChg>
        <pc:spChg chg="mod">
          <ac:chgData name="Federico Ciucci" userId="b7711c088dbd8727" providerId="LiveId" clId="{1EF22B53-7030-4C1D-B4FB-419F29D5E549}" dt="2021-06-18T12:32:08.895" v="3242" actId="1076"/>
          <ac:spMkLst>
            <pc:docMk/>
            <pc:sldMk cId="217425686" sldId="337"/>
            <ac:spMk id="6" creationId="{B0C70F64-F3E5-413B-AF4F-E15CE944B761}"/>
          </ac:spMkLst>
        </pc:spChg>
        <pc:spChg chg="del">
          <ac:chgData name="Federico Ciucci" userId="b7711c088dbd8727" providerId="LiveId" clId="{1EF22B53-7030-4C1D-B4FB-419F29D5E549}" dt="2021-06-18T13:22:28.316" v="3270" actId="478"/>
          <ac:spMkLst>
            <pc:docMk/>
            <pc:sldMk cId="217425686" sldId="337"/>
            <ac:spMk id="8" creationId="{0988FEE1-653F-4E40-9839-B8FCA48BF73D}"/>
          </ac:spMkLst>
        </pc:spChg>
      </pc:sldChg>
      <pc:sldChg chg="modSp mod">
        <pc:chgData name="Federico Ciucci" userId="b7711c088dbd8727" providerId="LiveId" clId="{1EF22B53-7030-4C1D-B4FB-419F29D5E549}" dt="2021-06-18T14:28:43.922" v="3276" actId="20577"/>
        <pc:sldMkLst>
          <pc:docMk/>
          <pc:sldMk cId="3765491542" sldId="338"/>
        </pc:sldMkLst>
        <pc:spChg chg="mod">
          <ac:chgData name="Federico Ciucci" userId="b7711c088dbd8727" providerId="LiveId" clId="{1EF22B53-7030-4C1D-B4FB-419F29D5E549}" dt="2021-06-18T14:28:43.922" v="3276" actId="20577"/>
          <ac:spMkLst>
            <pc:docMk/>
            <pc:sldMk cId="3765491542" sldId="338"/>
            <ac:spMk id="10" creationId="{658CFF75-E57F-4054-856B-BEFD902DF101}"/>
          </ac:spMkLst>
        </pc:spChg>
        <pc:spChg chg="mod">
          <ac:chgData name="Federico Ciucci" userId="b7711c088dbd8727" providerId="LiveId" clId="{1EF22B53-7030-4C1D-B4FB-419F29D5E549}" dt="2021-06-18T13:13:58.128" v="3266" actId="20577"/>
          <ac:spMkLst>
            <pc:docMk/>
            <pc:sldMk cId="3765491542" sldId="338"/>
            <ac:spMk id="13" creationId="{802AAE3F-40EA-4E21-A4E7-174087FEA952}"/>
          </ac:spMkLst>
        </pc:spChg>
      </pc:sldChg>
      <pc:sldChg chg="delSp add mod">
        <pc:chgData name="Federico Ciucci" userId="b7711c088dbd8727" providerId="LiveId" clId="{1EF22B53-7030-4C1D-B4FB-419F29D5E549}" dt="2021-06-18T13:17:53.722" v="3268" actId="478"/>
        <pc:sldMkLst>
          <pc:docMk/>
          <pc:sldMk cId="531043717" sldId="339"/>
        </pc:sldMkLst>
        <pc:spChg chg="del">
          <ac:chgData name="Federico Ciucci" userId="b7711c088dbd8727" providerId="LiveId" clId="{1EF22B53-7030-4C1D-B4FB-419F29D5E549}" dt="2021-06-18T13:17:53.722" v="3268" actId="478"/>
          <ac:spMkLst>
            <pc:docMk/>
            <pc:sldMk cId="531043717" sldId="339"/>
            <ac:spMk id="8" creationId="{D8C106F3-3FB7-4047-BBDE-31DBB084D4C3}"/>
          </ac:spMkLst>
        </pc:spChg>
      </pc:sldChg>
      <pc:sldChg chg="ord">
        <pc:chgData name="Federico Ciucci" userId="b7711c088dbd8727" providerId="LiveId" clId="{1EF22B53-7030-4C1D-B4FB-419F29D5E549}" dt="2021-06-21T13:41:00.561" v="3284"/>
        <pc:sldMkLst>
          <pc:docMk/>
          <pc:sldMk cId="3899483344" sldId="343"/>
        </pc:sldMkLst>
      </pc:sldChg>
    </pc:docChg>
  </pc:docChgLst>
  <pc:docChgLst>
    <pc:chgData name="Mirko Luddeni" userId="18fd90fd69c09b07" providerId="LiveId" clId="{73294606-AA29-43B6-962D-99CAEE530A7F}"/>
    <pc:docChg chg="undo custSel modSld">
      <pc:chgData name="Mirko Luddeni" userId="18fd90fd69c09b07" providerId="LiveId" clId="{73294606-AA29-43B6-962D-99CAEE530A7F}" dt="2021-06-22T12:54:43.346" v="5"/>
      <pc:docMkLst>
        <pc:docMk/>
      </pc:docMkLst>
      <pc:sldChg chg="addSp delSp modSp mod">
        <pc:chgData name="Mirko Luddeni" userId="18fd90fd69c09b07" providerId="LiveId" clId="{73294606-AA29-43B6-962D-99CAEE530A7F}" dt="2021-06-22T12:54:43.346" v="5"/>
        <pc:sldMkLst>
          <pc:docMk/>
          <pc:sldMk cId="1208550588" sldId="314"/>
        </pc:sldMkLst>
        <pc:graphicFrameChg chg="add del">
          <ac:chgData name="Mirko Luddeni" userId="18fd90fd69c09b07" providerId="LiveId" clId="{73294606-AA29-43B6-962D-99CAEE530A7F}" dt="2021-06-22T12:54:34.468" v="4" actId="478"/>
          <ac:graphicFrameMkLst>
            <pc:docMk/>
            <pc:sldMk cId="1208550588" sldId="314"/>
            <ac:graphicFrameMk id="14" creationId="{36A02E0A-8459-4A4B-84F2-74548C5AA231}"/>
          </ac:graphicFrameMkLst>
        </pc:graphicFrameChg>
        <pc:picChg chg="add del mod">
          <ac:chgData name="Mirko Luddeni" userId="18fd90fd69c09b07" providerId="LiveId" clId="{73294606-AA29-43B6-962D-99CAEE530A7F}" dt="2021-06-22T12:54:43.346" v="5"/>
          <ac:picMkLst>
            <pc:docMk/>
            <pc:sldMk cId="1208550588" sldId="314"/>
            <ac:picMk id="4" creationId="{C84C1896-5381-4404-894C-FBA333D2E517}"/>
          </ac:picMkLst>
        </pc:picChg>
      </pc:sldChg>
    </pc:docChg>
  </pc:docChgLst>
  <pc:docChgLst>
    <pc:chgData name="Federico Donato" userId="75e060878361e85d" providerId="Windows Live" clId="Web-{556548CD-32A4-429E-B843-13B7607A3D96}"/>
    <pc:docChg chg="modSld">
      <pc:chgData name="Federico Donato" userId="75e060878361e85d" providerId="Windows Live" clId="Web-{556548CD-32A4-429E-B843-13B7607A3D96}" dt="2021-06-16T13:18:07.844" v="39"/>
      <pc:docMkLst>
        <pc:docMk/>
      </pc:docMkLst>
      <pc:sldChg chg="modSp">
        <pc:chgData name="Federico Donato" userId="75e060878361e85d" providerId="Windows Live" clId="Web-{556548CD-32A4-429E-B843-13B7607A3D96}" dt="2021-06-16T13:17:41.219" v="21"/>
        <pc:sldMkLst>
          <pc:docMk/>
          <pc:sldMk cId="2697121495" sldId="325"/>
        </pc:sldMkLst>
        <pc:graphicFrameChg chg="mod modGraphic">
          <ac:chgData name="Federico Donato" userId="75e060878361e85d" providerId="Windows Live" clId="Web-{556548CD-32A4-429E-B843-13B7607A3D96}" dt="2021-06-16T13:17:41.219" v="21"/>
          <ac:graphicFrameMkLst>
            <pc:docMk/>
            <pc:sldMk cId="2697121495" sldId="325"/>
            <ac:graphicFrameMk id="14" creationId="{92093729-A6CD-4467-B5CC-1E218DB46391}"/>
          </ac:graphicFrameMkLst>
        </pc:graphicFrameChg>
      </pc:sldChg>
      <pc:sldChg chg="modSp">
        <pc:chgData name="Federico Donato" userId="75e060878361e85d" providerId="Windows Live" clId="Web-{556548CD-32A4-429E-B843-13B7607A3D96}" dt="2021-06-16T13:18:07.844" v="39"/>
        <pc:sldMkLst>
          <pc:docMk/>
          <pc:sldMk cId="2388665969" sldId="326"/>
        </pc:sldMkLst>
        <pc:graphicFrameChg chg="mod modGraphic">
          <ac:chgData name="Federico Donato" userId="75e060878361e85d" providerId="Windows Live" clId="Web-{556548CD-32A4-429E-B843-13B7607A3D96}" dt="2021-06-16T13:18:07.844" v="39"/>
          <ac:graphicFrameMkLst>
            <pc:docMk/>
            <pc:sldMk cId="2388665969" sldId="326"/>
            <ac:graphicFrameMk id="8" creationId="{6C77C222-8848-4C1B-9580-1EFDB26414F8}"/>
          </ac:graphicFrameMkLst>
        </pc:graphicFrameChg>
      </pc:sldChg>
    </pc:docChg>
  </pc:docChgLst>
  <pc:docChgLst>
    <pc:chgData name="Federico Donato" userId="75e060878361e85d" providerId="LiveId" clId="{3187A1C6-EDAF-4BCD-9249-263181DB0385}"/>
    <pc:docChg chg="undo redo custSel addSld delSld modSld sldOrd">
      <pc:chgData name="Federico Donato" userId="75e060878361e85d" providerId="LiveId" clId="{3187A1C6-EDAF-4BCD-9249-263181DB0385}" dt="2021-06-22T07:35:48.573" v="10762" actId="14100"/>
      <pc:docMkLst>
        <pc:docMk/>
      </pc:docMkLst>
      <pc:sldChg chg="addSp delSp modSp del mod">
        <pc:chgData name="Federico Donato" userId="75e060878361e85d" providerId="LiveId" clId="{3187A1C6-EDAF-4BCD-9249-263181DB0385}" dt="2021-06-15T15:09:03.023" v="680" actId="2696"/>
        <pc:sldMkLst>
          <pc:docMk/>
          <pc:sldMk cId="3327019842" sldId="273"/>
        </pc:sldMkLst>
        <pc:picChg chg="add del mod">
          <ac:chgData name="Federico Donato" userId="75e060878361e85d" providerId="LiveId" clId="{3187A1C6-EDAF-4BCD-9249-263181DB0385}" dt="2021-06-15T14:36:29.633" v="66" actId="21"/>
          <ac:picMkLst>
            <pc:docMk/>
            <pc:sldMk cId="3327019842" sldId="273"/>
            <ac:picMk id="2" creationId="{E0AEC442-1C85-40F7-8738-C655AFACCD2C}"/>
          </ac:picMkLst>
        </pc:picChg>
      </pc:sldChg>
      <pc:sldChg chg="addSp modSp mod addCm delCm modCm">
        <pc:chgData name="Federico Donato" userId="75e060878361e85d" providerId="LiveId" clId="{3187A1C6-EDAF-4BCD-9249-263181DB0385}" dt="2021-06-19T08:29:28.471" v="8477" actId="1592"/>
        <pc:sldMkLst>
          <pc:docMk/>
          <pc:sldMk cId="2362399535" sldId="297"/>
        </pc:sldMkLst>
        <pc:picChg chg="add mod">
          <ac:chgData name="Federico Donato" userId="75e060878361e85d" providerId="LiveId" clId="{3187A1C6-EDAF-4BCD-9249-263181DB0385}" dt="2021-06-16T14:37:15.780" v="5154" actId="1076"/>
          <ac:picMkLst>
            <pc:docMk/>
            <pc:sldMk cId="2362399535" sldId="297"/>
            <ac:picMk id="10" creationId="{64975AE9-D664-43EE-BF6B-656CE176DC66}"/>
          </ac:picMkLst>
        </pc:picChg>
      </pc:sldChg>
      <pc:sldChg chg="addSp modSp mod">
        <pc:chgData name="Federico Donato" userId="75e060878361e85d" providerId="LiveId" clId="{3187A1C6-EDAF-4BCD-9249-263181DB0385}" dt="2021-06-14T16:08:35.853" v="25" actId="1076"/>
        <pc:sldMkLst>
          <pc:docMk/>
          <pc:sldMk cId="3026470288" sldId="299"/>
        </pc:sldMkLst>
        <pc:picChg chg="add mod">
          <ac:chgData name="Federico Donato" userId="75e060878361e85d" providerId="LiveId" clId="{3187A1C6-EDAF-4BCD-9249-263181DB0385}" dt="2021-06-14T16:08:35.853" v="25" actId="1076"/>
          <ac:picMkLst>
            <pc:docMk/>
            <pc:sldMk cId="3026470288" sldId="299"/>
            <ac:picMk id="4" creationId="{EEF392CD-3975-4A10-8B14-963E33860EA4}"/>
          </ac:picMkLst>
        </pc:picChg>
      </pc:sldChg>
      <pc:sldChg chg="modSp mod">
        <pc:chgData name="Federico Donato" userId="75e060878361e85d" providerId="LiveId" clId="{3187A1C6-EDAF-4BCD-9249-263181DB0385}" dt="2021-06-17T15:47:25.478" v="6574" actId="1038"/>
        <pc:sldMkLst>
          <pc:docMk/>
          <pc:sldMk cId="2052056029" sldId="303"/>
        </pc:sldMkLst>
        <pc:spChg chg="mod">
          <ac:chgData name="Federico Donato" userId="75e060878361e85d" providerId="LiveId" clId="{3187A1C6-EDAF-4BCD-9249-263181DB0385}" dt="2021-06-17T15:47:25.478" v="6574" actId="1038"/>
          <ac:spMkLst>
            <pc:docMk/>
            <pc:sldMk cId="2052056029" sldId="303"/>
            <ac:spMk id="5" creationId="{CDF3C1EE-D9A0-406A-9A3A-75C82527E0DC}"/>
          </ac:spMkLst>
        </pc:spChg>
      </pc:sldChg>
      <pc:sldChg chg="modSp mod">
        <pc:chgData name="Federico Donato" userId="75e060878361e85d" providerId="LiveId" clId="{3187A1C6-EDAF-4BCD-9249-263181DB0385}" dt="2021-06-17T15:44:57.938" v="6529" actId="1038"/>
        <pc:sldMkLst>
          <pc:docMk/>
          <pc:sldMk cId="4198928103" sldId="304"/>
        </pc:sldMkLst>
        <pc:spChg chg="mod">
          <ac:chgData name="Federico Donato" userId="75e060878361e85d" providerId="LiveId" clId="{3187A1C6-EDAF-4BCD-9249-263181DB0385}" dt="2021-06-17T15:44:57.938" v="6529" actId="1038"/>
          <ac:spMkLst>
            <pc:docMk/>
            <pc:sldMk cId="4198928103" sldId="304"/>
            <ac:spMk id="5" creationId="{CDF3C1EE-D9A0-406A-9A3A-75C82527E0DC}"/>
          </ac:spMkLst>
        </pc:spChg>
        <pc:graphicFrameChg chg="mod modGraphic">
          <ac:chgData name="Federico Donato" userId="75e060878361e85d" providerId="LiveId" clId="{3187A1C6-EDAF-4BCD-9249-263181DB0385}" dt="2021-06-16T13:28:15.844" v="2074" actId="20577"/>
          <ac:graphicFrameMkLst>
            <pc:docMk/>
            <pc:sldMk cId="4198928103" sldId="304"/>
            <ac:graphicFrameMk id="6" creationId="{E29836E6-86B1-4340-84FF-E3844572413A}"/>
          </ac:graphicFrameMkLst>
        </pc:graphicFrameChg>
      </pc:sldChg>
      <pc:sldChg chg="modSp mod">
        <pc:chgData name="Federico Donato" userId="75e060878361e85d" providerId="LiveId" clId="{3187A1C6-EDAF-4BCD-9249-263181DB0385}" dt="2021-06-19T09:48:49.395" v="10372" actId="2062"/>
        <pc:sldMkLst>
          <pc:docMk/>
          <pc:sldMk cId="993446822" sldId="308"/>
        </pc:sldMkLst>
        <pc:spChg chg="mod">
          <ac:chgData name="Federico Donato" userId="75e060878361e85d" providerId="LiveId" clId="{3187A1C6-EDAF-4BCD-9249-263181DB0385}" dt="2021-06-17T15:45:34.371" v="6542" actId="1038"/>
          <ac:spMkLst>
            <pc:docMk/>
            <pc:sldMk cId="993446822" sldId="308"/>
            <ac:spMk id="5" creationId="{CDF3C1EE-D9A0-406A-9A3A-75C82527E0DC}"/>
          </ac:spMkLst>
        </pc:spChg>
        <pc:graphicFrameChg chg="mod modGraphic">
          <ac:chgData name="Federico Donato" userId="75e060878361e85d" providerId="LiveId" clId="{3187A1C6-EDAF-4BCD-9249-263181DB0385}" dt="2021-06-19T09:48:49.395" v="10372" actId="2062"/>
          <ac:graphicFrameMkLst>
            <pc:docMk/>
            <pc:sldMk cId="993446822" sldId="308"/>
            <ac:graphicFrameMk id="8" creationId="{0DA2CD59-7F67-4AB1-B668-9658C7980C74}"/>
          </ac:graphicFrameMkLst>
        </pc:graphicFrameChg>
        <pc:graphicFrameChg chg="mod ord modGraphic">
          <ac:chgData name="Federico Donato" userId="75e060878361e85d" providerId="LiveId" clId="{3187A1C6-EDAF-4BCD-9249-263181DB0385}" dt="2021-06-16T15:42:17.737" v="5290" actId="2062"/>
          <ac:graphicFrameMkLst>
            <pc:docMk/>
            <pc:sldMk cId="993446822" sldId="308"/>
            <ac:graphicFrameMk id="77" creationId="{68DE226B-355D-45E3-9436-B92F82F33D54}"/>
          </ac:graphicFrameMkLst>
        </pc:graphicFrameChg>
      </pc:sldChg>
      <pc:sldChg chg="modSp mod">
        <pc:chgData name="Federico Donato" userId="75e060878361e85d" providerId="LiveId" clId="{3187A1C6-EDAF-4BCD-9249-263181DB0385}" dt="2021-06-17T15:45:51.513" v="6546" actId="1038"/>
        <pc:sldMkLst>
          <pc:docMk/>
          <pc:sldMk cId="1856525179" sldId="309"/>
        </pc:sldMkLst>
        <pc:spChg chg="mod">
          <ac:chgData name="Federico Donato" userId="75e060878361e85d" providerId="LiveId" clId="{3187A1C6-EDAF-4BCD-9249-263181DB0385}" dt="2021-06-17T15:45:51.513" v="6546" actId="1038"/>
          <ac:spMkLst>
            <pc:docMk/>
            <pc:sldMk cId="1856525179" sldId="309"/>
            <ac:spMk id="5" creationId="{CDF3C1EE-D9A0-406A-9A3A-75C82527E0DC}"/>
          </ac:spMkLst>
        </pc:spChg>
        <pc:graphicFrameChg chg="modGraphic">
          <ac:chgData name="Federico Donato" userId="75e060878361e85d" providerId="LiveId" clId="{3187A1C6-EDAF-4BCD-9249-263181DB0385}" dt="2021-06-14T15:58:20.176" v="20" actId="20577"/>
          <ac:graphicFrameMkLst>
            <pc:docMk/>
            <pc:sldMk cId="1856525179" sldId="309"/>
            <ac:graphicFrameMk id="10" creationId="{B5BCD5CB-9572-459E-9D41-BF46ADDBF0B1}"/>
          </ac:graphicFrameMkLst>
        </pc:graphicFrameChg>
      </pc:sldChg>
      <pc:sldChg chg="addSp delSp modSp mod">
        <pc:chgData name="Federico Donato" userId="75e060878361e85d" providerId="LiveId" clId="{3187A1C6-EDAF-4BCD-9249-263181DB0385}" dt="2021-06-16T14:37:00.711" v="5152" actId="21"/>
        <pc:sldMkLst>
          <pc:docMk/>
          <pc:sldMk cId="128684692" sldId="310"/>
        </pc:sldMkLst>
        <pc:picChg chg="add del mod">
          <ac:chgData name="Federico Donato" userId="75e060878361e85d" providerId="LiveId" clId="{3187A1C6-EDAF-4BCD-9249-263181DB0385}" dt="2021-06-16T14:37:00.711" v="5152" actId="21"/>
          <ac:picMkLst>
            <pc:docMk/>
            <pc:sldMk cId="128684692" sldId="310"/>
            <ac:picMk id="6" creationId="{C1C5153E-5E7B-4F8B-92CE-C9227475F439}"/>
          </ac:picMkLst>
        </pc:picChg>
      </pc:sldChg>
      <pc:sldChg chg="addSp delSp modSp mod">
        <pc:chgData name="Federico Donato" userId="75e060878361e85d" providerId="LiveId" clId="{3187A1C6-EDAF-4BCD-9249-263181DB0385}" dt="2021-06-19T08:55:28.346" v="8525" actId="122"/>
        <pc:sldMkLst>
          <pc:docMk/>
          <pc:sldMk cId="3049110943" sldId="311"/>
        </pc:sldMkLst>
        <pc:spChg chg="mod">
          <ac:chgData name="Federico Donato" userId="75e060878361e85d" providerId="LiveId" clId="{3187A1C6-EDAF-4BCD-9249-263181DB0385}" dt="2021-06-17T14:22:35.158" v="6245" actId="1038"/>
          <ac:spMkLst>
            <pc:docMk/>
            <pc:sldMk cId="3049110943" sldId="311"/>
            <ac:spMk id="5" creationId="{CDF3C1EE-D9A0-406A-9A3A-75C82527E0DC}"/>
          </ac:spMkLst>
        </pc:spChg>
        <pc:graphicFrameChg chg="add mod modGraphic">
          <ac:chgData name="Federico Donato" userId="75e060878361e85d" providerId="LiveId" clId="{3187A1C6-EDAF-4BCD-9249-263181DB0385}" dt="2021-06-19T08:55:28.346" v="8525" actId="122"/>
          <ac:graphicFrameMkLst>
            <pc:docMk/>
            <pc:sldMk cId="3049110943" sldId="311"/>
            <ac:graphicFrameMk id="4" creationId="{6B924138-38E3-4C2D-BAA9-6FBCE6CAAE23}"/>
          </ac:graphicFrameMkLst>
        </pc:graphicFrameChg>
        <pc:picChg chg="add del mod">
          <ac:chgData name="Federico Donato" userId="75e060878361e85d" providerId="LiveId" clId="{3187A1C6-EDAF-4BCD-9249-263181DB0385}" dt="2021-06-18T09:10:08.051" v="7280" actId="478"/>
          <ac:picMkLst>
            <pc:docMk/>
            <pc:sldMk cId="3049110943" sldId="311"/>
            <ac:picMk id="8" creationId="{EF2A561D-973D-4E78-AC84-6EA645EBC946}"/>
          </ac:picMkLst>
        </pc:picChg>
        <pc:picChg chg="add del mod">
          <ac:chgData name="Federico Donato" userId="75e060878361e85d" providerId="LiveId" clId="{3187A1C6-EDAF-4BCD-9249-263181DB0385}" dt="2021-06-18T09:10:11.409" v="7281" actId="478"/>
          <ac:picMkLst>
            <pc:docMk/>
            <pc:sldMk cId="3049110943" sldId="311"/>
            <ac:picMk id="10" creationId="{6C3BB3EE-970D-4B90-B353-DE21915B6C03}"/>
          </ac:picMkLst>
        </pc:picChg>
      </pc:sldChg>
      <pc:sldChg chg="addSp delSp modSp mod">
        <pc:chgData name="Federico Donato" userId="75e060878361e85d" providerId="LiveId" clId="{3187A1C6-EDAF-4BCD-9249-263181DB0385}" dt="2021-06-22T07:35:48.573" v="10762" actId="14100"/>
        <pc:sldMkLst>
          <pc:docMk/>
          <pc:sldMk cId="3410042986" sldId="312"/>
        </pc:sldMkLst>
        <pc:spChg chg="mod">
          <ac:chgData name="Federico Donato" userId="75e060878361e85d" providerId="LiveId" clId="{3187A1C6-EDAF-4BCD-9249-263181DB0385}" dt="2021-06-17T15:45:23.431" v="6538" actId="1038"/>
          <ac:spMkLst>
            <pc:docMk/>
            <pc:sldMk cId="3410042986" sldId="312"/>
            <ac:spMk id="5" creationId="{CDF3C1EE-D9A0-406A-9A3A-75C82527E0DC}"/>
          </ac:spMkLst>
        </pc:spChg>
        <pc:spChg chg="add del mod">
          <ac:chgData name="Federico Donato" userId="75e060878361e85d" providerId="LiveId" clId="{3187A1C6-EDAF-4BCD-9249-263181DB0385}" dt="2021-06-18T15:24:03.826" v="7810" actId="478"/>
          <ac:spMkLst>
            <pc:docMk/>
            <pc:sldMk cId="3410042986" sldId="312"/>
            <ac:spMk id="77" creationId="{EB292203-2E92-4874-81EE-8FA9690A78DE}"/>
          </ac:spMkLst>
        </pc:spChg>
        <pc:spChg chg="mod">
          <ac:chgData name="Federico Donato" userId="75e060878361e85d" providerId="LiveId" clId="{3187A1C6-EDAF-4BCD-9249-263181DB0385}" dt="2021-06-19T08:35:25.637" v="8482" actId="1036"/>
          <ac:spMkLst>
            <pc:docMk/>
            <pc:sldMk cId="3410042986" sldId="312"/>
            <ac:spMk id="93" creationId="{DEC5ED9C-324F-4267-A931-E312EE9C02F5}"/>
          </ac:spMkLst>
        </pc:spChg>
        <pc:spChg chg="mod">
          <ac:chgData name="Federico Donato" userId="75e060878361e85d" providerId="LiveId" clId="{3187A1C6-EDAF-4BCD-9249-263181DB0385}" dt="2021-06-19T08:35:25.637" v="8482" actId="1036"/>
          <ac:spMkLst>
            <pc:docMk/>
            <pc:sldMk cId="3410042986" sldId="312"/>
            <ac:spMk id="94" creationId="{17FFC2E4-CC46-44F0-A4F5-1BF4023F7AFD}"/>
          </ac:spMkLst>
        </pc:spChg>
        <pc:spChg chg="mod">
          <ac:chgData name="Federico Donato" userId="75e060878361e85d" providerId="LiveId" clId="{3187A1C6-EDAF-4BCD-9249-263181DB0385}" dt="2021-06-19T08:35:25.637" v="8482" actId="1036"/>
          <ac:spMkLst>
            <pc:docMk/>
            <pc:sldMk cId="3410042986" sldId="312"/>
            <ac:spMk id="95" creationId="{AA6E8467-C828-4156-87D8-A92BB458D97A}"/>
          </ac:spMkLst>
        </pc:spChg>
        <pc:spChg chg="mod">
          <ac:chgData name="Federico Donato" userId="75e060878361e85d" providerId="LiveId" clId="{3187A1C6-EDAF-4BCD-9249-263181DB0385}" dt="2021-06-19T08:35:25.637" v="8482" actId="1036"/>
          <ac:spMkLst>
            <pc:docMk/>
            <pc:sldMk cId="3410042986" sldId="312"/>
            <ac:spMk id="96" creationId="{2DD347C0-2157-4746-971D-99A0F7A6D4AD}"/>
          </ac:spMkLst>
        </pc:spChg>
        <pc:spChg chg="mod">
          <ac:chgData name="Federico Donato" userId="75e060878361e85d" providerId="LiveId" clId="{3187A1C6-EDAF-4BCD-9249-263181DB0385}" dt="2021-06-19T08:35:25.637" v="8482" actId="1036"/>
          <ac:spMkLst>
            <pc:docMk/>
            <pc:sldMk cId="3410042986" sldId="312"/>
            <ac:spMk id="97" creationId="{4953EA1F-33EC-4F8B-9D8D-395D441382FC}"/>
          </ac:spMkLst>
        </pc:spChg>
        <pc:spChg chg="mod">
          <ac:chgData name="Federico Donato" userId="75e060878361e85d" providerId="LiveId" clId="{3187A1C6-EDAF-4BCD-9249-263181DB0385}" dt="2021-06-19T08:35:25.637" v="8482" actId="1036"/>
          <ac:spMkLst>
            <pc:docMk/>
            <pc:sldMk cId="3410042986" sldId="312"/>
            <ac:spMk id="98" creationId="{699A21F2-6369-46EA-9513-6535C4361F9F}"/>
          </ac:spMkLst>
        </pc:spChg>
        <pc:spChg chg="mod">
          <ac:chgData name="Federico Donato" userId="75e060878361e85d" providerId="LiveId" clId="{3187A1C6-EDAF-4BCD-9249-263181DB0385}" dt="2021-06-19T08:35:25.637" v="8482" actId="1036"/>
          <ac:spMkLst>
            <pc:docMk/>
            <pc:sldMk cId="3410042986" sldId="312"/>
            <ac:spMk id="99" creationId="{ED146B9B-145B-47DB-AC41-16D4F2A40C0F}"/>
          </ac:spMkLst>
        </pc:spChg>
        <pc:spChg chg="mod">
          <ac:chgData name="Federico Donato" userId="75e060878361e85d" providerId="LiveId" clId="{3187A1C6-EDAF-4BCD-9249-263181DB0385}" dt="2021-06-19T08:35:25.637" v="8482" actId="1036"/>
          <ac:spMkLst>
            <pc:docMk/>
            <pc:sldMk cId="3410042986" sldId="312"/>
            <ac:spMk id="100" creationId="{898EE72D-A965-4820-8400-12022C7269E7}"/>
          </ac:spMkLst>
        </pc:spChg>
        <pc:spChg chg="mod">
          <ac:chgData name="Federico Donato" userId="75e060878361e85d" providerId="LiveId" clId="{3187A1C6-EDAF-4BCD-9249-263181DB0385}" dt="2021-06-19T08:35:25.637" v="8482" actId="1036"/>
          <ac:spMkLst>
            <pc:docMk/>
            <pc:sldMk cId="3410042986" sldId="312"/>
            <ac:spMk id="101" creationId="{19BC6BDD-1489-4EA2-992B-71ED096886D0}"/>
          </ac:spMkLst>
        </pc:spChg>
        <pc:spChg chg="mod">
          <ac:chgData name="Federico Donato" userId="75e060878361e85d" providerId="LiveId" clId="{3187A1C6-EDAF-4BCD-9249-263181DB0385}" dt="2021-06-19T08:35:25.637" v="8482" actId="1036"/>
          <ac:spMkLst>
            <pc:docMk/>
            <pc:sldMk cId="3410042986" sldId="312"/>
            <ac:spMk id="103" creationId="{E8999B5A-8D97-42AE-BDCB-1D8507E91BE1}"/>
          </ac:spMkLst>
        </pc:spChg>
        <pc:spChg chg="mod">
          <ac:chgData name="Federico Donato" userId="75e060878361e85d" providerId="LiveId" clId="{3187A1C6-EDAF-4BCD-9249-263181DB0385}" dt="2021-06-19T08:35:25.637" v="8482" actId="1036"/>
          <ac:spMkLst>
            <pc:docMk/>
            <pc:sldMk cId="3410042986" sldId="312"/>
            <ac:spMk id="105" creationId="{0C2D08D2-2C57-4DCE-A3A3-AA6FB2125AFF}"/>
          </ac:spMkLst>
        </pc:spChg>
        <pc:spChg chg="mod">
          <ac:chgData name="Federico Donato" userId="75e060878361e85d" providerId="LiveId" clId="{3187A1C6-EDAF-4BCD-9249-263181DB0385}" dt="2021-06-19T08:35:25.637" v="8482" actId="1036"/>
          <ac:spMkLst>
            <pc:docMk/>
            <pc:sldMk cId="3410042986" sldId="312"/>
            <ac:spMk id="106" creationId="{792B09F9-F9F5-41E5-8002-1953200FEF56}"/>
          </ac:spMkLst>
        </pc:spChg>
        <pc:spChg chg="mod">
          <ac:chgData name="Federico Donato" userId="75e060878361e85d" providerId="LiveId" clId="{3187A1C6-EDAF-4BCD-9249-263181DB0385}" dt="2021-06-19T08:35:25.637" v="8482" actId="1036"/>
          <ac:spMkLst>
            <pc:docMk/>
            <pc:sldMk cId="3410042986" sldId="312"/>
            <ac:spMk id="107" creationId="{BD4BBC1B-9AF7-4ABF-B49A-346F90D9E381}"/>
          </ac:spMkLst>
        </pc:spChg>
        <pc:spChg chg="mod">
          <ac:chgData name="Federico Donato" userId="75e060878361e85d" providerId="LiveId" clId="{3187A1C6-EDAF-4BCD-9249-263181DB0385}" dt="2021-06-19T08:35:25.637" v="8482" actId="1036"/>
          <ac:spMkLst>
            <pc:docMk/>
            <pc:sldMk cId="3410042986" sldId="312"/>
            <ac:spMk id="108" creationId="{85B1D67B-CA24-4935-BA7A-4113A4EE547E}"/>
          </ac:spMkLst>
        </pc:spChg>
        <pc:spChg chg="mod">
          <ac:chgData name="Federico Donato" userId="75e060878361e85d" providerId="LiveId" clId="{3187A1C6-EDAF-4BCD-9249-263181DB0385}" dt="2021-06-22T07:35:48.573" v="10762" actId="14100"/>
          <ac:spMkLst>
            <pc:docMk/>
            <pc:sldMk cId="3410042986" sldId="312"/>
            <ac:spMk id="109" creationId="{1E5548AF-B6B0-45BE-BA19-C8E02C9FA384}"/>
          </ac:spMkLst>
        </pc:spChg>
        <pc:spChg chg="mod">
          <ac:chgData name="Federico Donato" userId="75e060878361e85d" providerId="LiveId" clId="{3187A1C6-EDAF-4BCD-9249-263181DB0385}" dt="2021-06-19T08:35:25.637" v="8482" actId="1036"/>
          <ac:spMkLst>
            <pc:docMk/>
            <pc:sldMk cId="3410042986" sldId="312"/>
            <ac:spMk id="110" creationId="{013CFB92-C4B3-4915-B376-21C5A3557114}"/>
          </ac:spMkLst>
        </pc:spChg>
        <pc:spChg chg="mod">
          <ac:chgData name="Federico Donato" userId="75e060878361e85d" providerId="LiveId" clId="{3187A1C6-EDAF-4BCD-9249-263181DB0385}" dt="2021-06-19T08:35:25.637" v="8482" actId="1036"/>
          <ac:spMkLst>
            <pc:docMk/>
            <pc:sldMk cId="3410042986" sldId="312"/>
            <ac:spMk id="111" creationId="{D270AB88-CA1A-424C-9B46-7E386914DE0E}"/>
          </ac:spMkLst>
        </pc:spChg>
        <pc:spChg chg="mod">
          <ac:chgData name="Federico Donato" userId="75e060878361e85d" providerId="LiveId" clId="{3187A1C6-EDAF-4BCD-9249-263181DB0385}" dt="2021-06-19T08:37:09.571" v="8524" actId="20577"/>
          <ac:spMkLst>
            <pc:docMk/>
            <pc:sldMk cId="3410042986" sldId="312"/>
            <ac:spMk id="112" creationId="{7EF1A40E-9BFD-43A5-8308-37A51B9324AB}"/>
          </ac:spMkLst>
        </pc:spChg>
        <pc:spChg chg="mod">
          <ac:chgData name="Federico Donato" userId="75e060878361e85d" providerId="LiveId" clId="{3187A1C6-EDAF-4BCD-9249-263181DB0385}" dt="2021-06-19T08:35:25.637" v="8482" actId="1036"/>
          <ac:spMkLst>
            <pc:docMk/>
            <pc:sldMk cId="3410042986" sldId="312"/>
            <ac:spMk id="113" creationId="{9D794C2D-4A9D-4650-98CE-E1B8E296C15E}"/>
          </ac:spMkLst>
        </pc:spChg>
        <pc:spChg chg="mod">
          <ac:chgData name="Federico Donato" userId="75e060878361e85d" providerId="LiveId" clId="{3187A1C6-EDAF-4BCD-9249-263181DB0385}" dt="2021-06-19T08:35:25.637" v="8482" actId="1036"/>
          <ac:spMkLst>
            <pc:docMk/>
            <pc:sldMk cId="3410042986" sldId="312"/>
            <ac:spMk id="114" creationId="{0DAF99E3-026A-47B1-8A44-C60DF44545E0}"/>
          </ac:spMkLst>
        </pc:spChg>
        <pc:spChg chg="mod">
          <ac:chgData name="Federico Donato" userId="75e060878361e85d" providerId="LiveId" clId="{3187A1C6-EDAF-4BCD-9249-263181DB0385}" dt="2021-06-20T13:56:29.177" v="10523" actId="20577"/>
          <ac:spMkLst>
            <pc:docMk/>
            <pc:sldMk cId="3410042986" sldId="312"/>
            <ac:spMk id="115" creationId="{C181F960-6AD0-4E1F-83F1-61FD96E21372}"/>
          </ac:spMkLst>
        </pc:spChg>
        <pc:spChg chg="mod">
          <ac:chgData name="Federico Donato" userId="75e060878361e85d" providerId="LiveId" clId="{3187A1C6-EDAF-4BCD-9249-263181DB0385}" dt="2021-06-19T08:35:25.637" v="8482" actId="1036"/>
          <ac:spMkLst>
            <pc:docMk/>
            <pc:sldMk cId="3410042986" sldId="312"/>
            <ac:spMk id="116" creationId="{8875849C-EA25-4503-938B-FF4D19D1CB9D}"/>
          </ac:spMkLst>
        </pc:spChg>
        <pc:spChg chg="mod">
          <ac:chgData name="Federico Donato" userId="75e060878361e85d" providerId="LiveId" clId="{3187A1C6-EDAF-4BCD-9249-263181DB0385}" dt="2021-06-19T08:35:25.637" v="8482" actId="1036"/>
          <ac:spMkLst>
            <pc:docMk/>
            <pc:sldMk cId="3410042986" sldId="312"/>
            <ac:spMk id="117" creationId="{682D452A-D225-4355-BD3C-3DACA42E469D}"/>
          </ac:spMkLst>
        </pc:spChg>
        <pc:spChg chg="del">
          <ac:chgData name="Federico Donato" userId="75e060878361e85d" providerId="LiveId" clId="{3187A1C6-EDAF-4BCD-9249-263181DB0385}" dt="2021-06-18T15:24:06.028" v="7811" actId="478"/>
          <ac:spMkLst>
            <pc:docMk/>
            <pc:sldMk cId="3410042986" sldId="312"/>
            <ac:spMk id="118" creationId="{0B75244F-43E5-4348-99ED-646BEB544B69}"/>
          </ac:spMkLst>
        </pc:spChg>
        <pc:spChg chg="mod">
          <ac:chgData name="Federico Donato" userId="75e060878361e85d" providerId="LiveId" clId="{3187A1C6-EDAF-4BCD-9249-263181DB0385}" dt="2021-06-19T08:35:25.637" v="8482" actId="1036"/>
          <ac:spMkLst>
            <pc:docMk/>
            <pc:sldMk cId="3410042986" sldId="312"/>
            <ac:spMk id="119" creationId="{4217E85C-CD26-4A0F-9DAC-4FF0B94190D6}"/>
          </ac:spMkLst>
        </pc:spChg>
        <pc:spChg chg="mod">
          <ac:chgData name="Federico Donato" userId="75e060878361e85d" providerId="LiveId" clId="{3187A1C6-EDAF-4BCD-9249-263181DB0385}" dt="2021-06-19T08:35:25.637" v="8482" actId="1036"/>
          <ac:spMkLst>
            <pc:docMk/>
            <pc:sldMk cId="3410042986" sldId="312"/>
            <ac:spMk id="120" creationId="{D22730DC-7FC6-480D-A6AA-36DEACF021D8}"/>
          </ac:spMkLst>
        </pc:spChg>
        <pc:spChg chg="mod">
          <ac:chgData name="Federico Donato" userId="75e060878361e85d" providerId="LiveId" clId="{3187A1C6-EDAF-4BCD-9249-263181DB0385}" dt="2021-06-19T08:35:25.637" v="8482" actId="1036"/>
          <ac:spMkLst>
            <pc:docMk/>
            <pc:sldMk cId="3410042986" sldId="312"/>
            <ac:spMk id="121" creationId="{220230E9-1EC3-480D-9187-64D38E033293}"/>
          </ac:spMkLst>
        </pc:spChg>
        <pc:spChg chg="mod">
          <ac:chgData name="Federico Donato" userId="75e060878361e85d" providerId="LiveId" clId="{3187A1C6-EDAF-4BCD-9249-263181DB0385}" dt="2021-06-19T08:35:25.637" v="8482" actId="1036"/>
          <ac:spMkLst>
            <pc:docMk/>
            <pc:sldMk cId="3410042986" sldId="312"/>
            <ac:spMk id="122" creationId="{A7A61A8B-2CD7-43A2-9CFC-903F4D45679B}"/>
          </ac:spMkLst>
        </pc:spChg>
        <pc:spChg chg="mod">
          <ac:chgData name="Federico Donato" userId="75e060878361e85d" providerId="LiveId" clId="{3187A1C6-EDAF-4BCD-9249-263181DB0385}" dt="2021-06-19T08:35:25.637" v="8482" actId="1036"/>
          <ac:spMkLst>
            <pc:docMk/>
            <pc:sldMk cId="3410042986" sldId="312"/>
            <ac:spMk id="123" creationId="{97D5CA9A-901B-47CE-BCA0-1F29558CD409}"/>
          </ac:spMkLst>
        </pc:spChg>
        <pc:spChg chg="mod">
          <ac:chgData name="Federico Donato" userId="75e060878361e85d" providerId="LiveId" clId="{3187A1C6-EDAF-4BCD-9249-263181DB0385}" dt="2021-06-19T08:35:25.637" v="8482" actId="1036"/>
          <ac:spMkLst>
            <pc:docMk/>
            <pc:sldMk cId="3410042986" sldId="312"/>
            <ac:spMk id="124" creationId="{E4BD8D4C-BEF9-49F9-ABB2-854A0D2E84AA}"/>
          </ac:spMkLst>
        </pc:spChg>
        <pc:spChg chg="mod">
          <ac:chgData name="Federico Donato" userId="75e060878361e85d" providerId="LiveId" clId="{3187A1C6-EDAF-4BCD-9249-263181DB0385}" dt="2021-06-19T08:35:25.637" v="8482" actId="1036"/>
          <ac:spMkLst>
            <pc:docMk/>
            <pc:sldMk cId="3410042986" sldId="312"/>
            <ac:spMk id="129" creationId="{B5AD8231-6293-4FF3-A89C-F552764EB977}"/>
          </ac:spMkLst>
        </pc:spChg>
        <pc:spChg chg="mod">
          <ac:chgData name="Federico Donato" userId="75e060878361e85d" providerId="LiveId" clId="{3187A1C6-EDAF-4BCD-9249-263181DB0385}" dt="2021-06-19T08:35:25.637" v="8482" actId="1036"/>
          <ac:spMkLst>
            <pc:docMk/>
            <pc:sldMk cId="3410042986" sldId="312"/>
            <ac:spMk id="130" creationId="{BB02DE30-59E9-4E65-BA52-A83B6DBA73C4}"/>
          </ac:spMkLst>
        </pc:spChg>
        <pc:spChg chg="mod">
          <ac:chgData name="Federico Donato" userId="75e060878361e85d" providerId="LiveId" clId="{3187A1C6-EDAF-4BCD-9249-263181DB0385}" dt="2021-06-19T08:35:25.637" v="8482" actId="1036"/>
          <ac:spMkLst>
            <pc:docMk/>
            <pc:sldMk cId="3410042986" sldId="312"/>
            <ac:spMk id="132" creationId="{39697AD1-AA52-481D-A887-DFD697592F2C}"/>
          </ac:spMkLst>
        </pc:spChg>
        <pc:spChg chg="del">
          <ac:chgData name="Federico Donato" userId="75e060878361e85d" providerId="LiveId" clId="{3187A1C6-EDAF-4BCD-9249-263181DB0385}" dt="2021-06-18T15:24:09.981" v="7814" actId="478"/>
          <ac:spMkLst>
            <pc:docMk/>
            <pc:sldMk cId="3410042986" sldId="312"/>
            <ac:spMk id="133" creationId="{354F0F64-482B-48EB-B917-391348E641C1}"/>
          </ac:spMkLst>
        </pc:spChg>
        <pc:spChg chg="mod">
          <ac:chgData name="Federico Donato" userId="75e060878361e85d" providerId="LiveId" clId="{3187A1C6-EDAF-4BCD-9249-263181DB0385}" dt="2021-06-19T08:35:25.637" v="8482" actId="1036"/>
          <ac:spMkLst>
            <pc:docMk/>
            <pc:sldMk cId="3410042986" sldId="312"/>
            <ac:spMk id="135" creationId="{D1D063DD-3777-4C49-978B-4F9EE646B9D2}"/>
          </ac:spMkLst>
        </pc:spChg>
        <pc:spChg chg="mod">
          <ac:chgData name="Federico Donato" userId="75e060878361e85d" providerId="LiveId" clId="{3187A1C6-EDAF-4BCD-9249-263181DB0385}" dt="2021-06-19T08:35:25.637" v="8482" actId="1036"/>
          <ac:spMkLst>
            <pc:docMk/>
            <pc:sldMk cId="3410042986" sldId="312"/>
            <ac:spMk id="139" creationId="{3D0161D0-2AE0-4A64-A6E6-403FD191A01D}"/>
          </ac:spMkLst>
        </pc:spChg>
        <pc:spChg chg="mod">
          <ac:chgData name="Federico Donato" userId="75e060878361e85d" providerId="LiveId" clId="{3187A1C6-EDAF-4BCD-9249-263181DB0385}" dt="2021-06-19T08:35:25.637" v="8482" actId="1036"/>
          <ac:spMkLst>
            <pc:docMk/>
            <pc:sldMk cId="3410042986" sldId="312"/>
            <ac:spMk id="140" creationId="{1667BA50-1020-4CA2-9592-3D736DA0531C}"/>
          </ac:spMkLst>
        </pc:spChg>
        <pc:spChg chg="mod">
          <ac:chgData name="Federico Donato" userId="75e060878361e85d" providerId="LiveId" clId="{3187A1C6-EDAF-4BCD-9249-263181DB0385}" dt="2021-06-19T08:35:25.637" v="8482" actId="1036"/>
          <ac:spMkLst>
            <pc:docMk/>
            <pc:sldMk cId="3410042986" sldId="312"/>
            <ac:spMk id="141" creationId="{A1D3D6C2-BD79-4A52-B919-DC69F580B5EA}"/>
          </ac:spMkLst>
        </pc:spChg>
        <pc:spChg chg="mod">
          <ac:chgData name="Federico Donato" userId="75e060878361e85d" providerId="LiveId" clId="{3187A1C6-EDAF-4BCD-9249-263181DB0385}" dt="2021-06-19T08:35:25.637" v="8482" actId="1036"/>
          <ac:spMkLst>
            <pc:docMk/>
            <pc:sldMk cId="3410042986" sldId="312"/>
            <ac:spMk id="142" creationId="{78DCCB8F-5E80-4D88-9CEE-E795801AE310}"/>
          </ac:spMkLst>
        </pc:spChg>
        <pc:spChg chg="mod">
          <ac:chgData name="Federico Donato" userId="75e060878361e85d" providerId="LiveId" clId="{3187A1C6-EDAF-4BCD-9249-263181DB0385}" dt="2021-06-19T08:35:25.637" v="8482" actId="1036"/>
          <ac:spMkLst>
            <pc:docMk/>
            <pc:sldMk cId="3410042986" sldId="312"/>
            <ac:spMk id="143" creationId="{E8A66E28-1F10-475C-A915-2FCF2074D249}"/>
          </ac:spMkLst>
        </pc:spChg>
        <pc:spChg chg="mod">
          <ac:chgData name="Federico Donato" userId="75e060878361e85d" providerId="LiveId" clId="{3187A1C6-EDAF-4BCD-9249-263181DB0385}" dt="2021-06-19T08:35:25.637" v="8482" actId="1036"/>
          <ac:spMkLst>
            <pc:docMk/>
            <pc:sldMk cId="3410042986" sldId="312"/>
            <ac:spMk id="144" creationId="{E715676E-FCD0-4E30-99B7-EF7F3D1F6448}"/>
          </ac:spMkLst>
        </pc:spChg>
        <pc:spChg chg="mod">
          <ac:chgData name="Federico Donato" userId="75e060878361e85d" providerId="LiveId" clId="{3187A1C6-EDAF-4BCD-9249-263181DB0385}" dt="2021-06-19T08:35:25.637" v="8482" actId="1036"/>
          <ac:spMkLst>
            <pc:docMk/>
            <pc:sldMk cId="3410042986" sldId="312"/>
            <ac:spMk id="146" creationId="{3FEC87A6-90A8-478E-AC4F-CD720C49909D}"/>
          </ac:spMkLst>
        </pc:spChg>
        <pc:spChg chg="mod">
          <ac:chgData name="Federico Donato" userId="75e060878361e85d" providerId="LiveId" clId="{3187A1C6-EDAF-4BCD-9249-263181DB0385}" dt="2021-06-19T08:35:25.637" v="8482" actId="1036"/>
          <ac:spMkLst>
            <pc:docMk/>
            <pc:sldMk cId="3410042986" sldId="312"/>
            <ac:spMk id="147" creationId="{553706A3-C265-42B8-BB46-4F47CB2E677E}"/>
          </ac:spMkLst>
        </pc:spChg>
        <pc:spChg chg="mod">
          <ac:chgData name="Federico Donato" userId="75e060878361e85d" providerId="LiveId" clId="{3187A1C6-EDAF-4BCD-9249-263181DB0385}" dt="2021-06-19T08:35:25.637" v="8482" actId="1036"/>
          <ac:spMkLst>
            <pc:docMk/>
            <pc:sldMk cId="3410042986" sldId="312"/>
            <ac:spMk id="148" creationId="{AC413778-086E-45FF-8865-55ABD25B2A57}"/>
          </ac:spMkLst>
        </pc:spChg>
        <pc:spChg chg="mod">
          <ac:chgData name="Federico Donato" userId="75e060878361e85d" providerId="LiveId" clId="{3187A1C6-EDAF-4BCD-9249-263181DB0385}" dt="2021-06-19T08:35:25.637" v="8482" actId="1036"/>
          <ac:spMkLst>
            <pc:docMk/>
            <pc:sldMk cId="3410042986" sldId="312"/>
            <ac:spMk id="149" creationId="{BE317F3A-334E-4CCD-97F7-DB5823E3325C}"/>
          </ac:spMkLst>
        </pc:spChg>
        <pc:spChg chg="mod">
          <ac:chgData name="Federico Donato" userId="75e060878361e85d" providerId="LiveId" clId="{3187A1C6-EDAF-4BCD-9249-263181DB0385}" dt="2021-06-19T08:35:25.637" v="8482" actId="1036"/>
          <ac:spMkLst>
            <pc:docMk/>
            <pc:sldMk cId="3410042986" sldId="312"/>
            <ac:spMk id="150" creationId="{DD99FA50-1E66-44E2-8EB5-CB2FFCECE9CC}"/>
          </ac:spMkLst>
        </pc:spChg>
        <pc:spChg chg="mod">
          <ac:chgData name="Federico Donato" userId="75e060878361e85d" providerId="LiveId" clId="{3187A1C6-EDAF-4BCD-9249-263181DB0385}" dt="2021-06-19T08:35:25.637" v="8482" actId="1036"/>
          <ac:spMkLst>
            <pc:docMk/>
            <pc:sldMk cId="3410042986" sldId="312"/>
            <ac:spMk id="151" creationId="{86952AF0-EAC7-4CD5-A228-E19FEE91FE87}"/>
          </ac:spMkLst>
        </pc:spChg>
        <pc:spChg chg="mod">
          <ac:chgData name="Federico Donato" userId="75e060878361e85d" providerId="LiveId" clId="{3187A1C6-EDAF-4BCD-9249-263181DB0385}" dt="2021-06-19T08:35:25.637" v="8482" actId="1036"/>
          <ac:spMkLst>
            <pc:docMk/>
            <pc:sldMk cId="3410042986" sldId="312"/>
            <ac:spMk id="152" creationId="{9189833C-8660-46F0-BCAD-EB2BB15CCE46}"/>
          </ac:spMkLst>
        </pc:spChg>
        <pc:spChg chg="mod">
          <ac:chgData name="Federico Donato" userId="75e060878361e85d" providerId="LiveId" clId="{3187A1C6-EDAF-4BCD-9249-263181DB0385}" dt="2021-06-19T08:35:25.637" v="8482" actId="1036"/>
          <ac:spMkLst>
            <pc:docMk/>
            <pc:sldMk cId="3410042986" sldId="312"/>
            <ac:spMk id="153" creationId="{A5363C20-1569-477C-A2AB-0A14480322DF}"/>
          </ac:spMkLst>
        </pc:spChg>
        <pc:spChg chg="mod">
          <ac:chgData name="Federico Donato" userId="75e060878361e85d" providerId="LiveId" clId="{3187A1C6-EDAF-4BCD-9249-263181DB0385}" dt="2021-06-19T08:35:25.637" v="8482" actId="1036"/>
          <ac:spMkLst>
            <pc:docMk/>
            <pc:sldMk cId="3410042986" sldId="312"/>
            <ac:spMk id="154" creationId="{569034C2-45F9-4AA0-A403-896D06AAA7D8}"/>
          </ac:spMkLst>
        </pc:spChg>
        <pc:spChg chg="mod">
          <ac:chgData name="Federico Donato" userId="75e060878361e85d" providerId="LiveId" clId="{3187A1C6-EDAF-4BCD-9249-263181DB0385}" dt="2021-06-19T08:35:25.637" v="8482" actId="1036"/>
          <ac:spMkLst>
            <pc:docMk/>
            <pc:sldMk cId="3410042986" sldId="312"/>
            <ac:spMk id="155" creationId="{3BF821F4-CF03-4393-8FBE-E0D984DBE085}"/>
          </ac:spMkLst>
        </pc:spChg>
        <pc:spChg chg="mod">
          <ac:chgData name="Federico Donato" userId="75e060878361e85d" providerId="LiveId" clId="{3187A1C6-EDAF-4BCD-9249-263181DB0385}" dt="2021-06-19T08:35:25.637" v="8482" actId="1036"/>
          <ac:spMkLst>
            <pc:docMk/>
            <pc:sldMk cId="3410042986" sldId="312"/>
            <ac:spMk id="156" creationId="{DC9EAB21-49F3-4D23-A2B6-8EF593EA2152}"/>
          </ac:spMkLst>
        </pc:spChg>
        <pc:spChg chg="mod">
          <ac:chgData name="Federico Donato" userId="75e060878361e85d" providerId="LiveId" clId="{3187A1C6-EDAF-4BCD-9249-263181DB0385}" dt="2021-06-19T08:35:25.637" v="8482" actId="1036"/>
          <ac:spMkLst>
            <pc:docMk/>
            <pc:sldMk cId="3410042986" sldId="312"/>
            <ac:spMk id="157" creationId="{CEF57348-1601-4453-9833-9DF155D399BA}"/>
          </ac:spMkLst>
        </pc:spChg>
        <pc:spChg chg="mod">
          <ac:chgData name="Federico Donato" userId="75e060878361e85d" providerId="LiveId" clId="{3187A1C6-EDAF-4BCD-9249-263181DB0385}" dt="2021-06-19T08:35:25.637" v="8482" actId="1036"/>
          <ac:spMkLst>
            <pc:docMk/>
            <pc:sldMk cId="3410042986" sldId="312"/>
            <ac:spMk id="158" creationId="{118CABB7-047D-4FF9-AB47-EE94BA1D11EA}"/>
          </ac:spMkLst>
        </pc:spChg>
        <pc:spChg chg="mod">
          <ac:chgData name="Federico Donato" userId="75e060878361e85d" providerId="LiveId" clId="{3187A1C6-EDAF-4BCD-9249-263181DB0385}" dt="2021-06-19T08:35:25.637" v="8482" actId="1036"/>
          <ac:spMkLst>
            <pc:docMk/>
            <pc:sldMk cId="3410042986" sldId="312"/>
            <ac:spMk id="159" creationId="{91735D3E-43C2-4503-ACAE-5292699BFD34}"/>
          </ac:spMkLst>
        </pc:spChg>
        <pc:spChg chg="mod">
          <ac:chgData name="Federico Donato" userId="75e060878361e85d" providerId="LiveId" clId="{3187A1C6-EDAF-4BCD-9249-263181DB0385}" dt="2021-06-19T08:35:25.637" v="8482" actId="1036"/>
          <ac:spMkLst>
            <pc:docMk/>
            <pc:sldMk cId="3410042986" sldId="312"/>
            <ac:spMk id="160" creationId="{A4D623DA-9118-4C2A-9E43-8691EE27F578}"/>
          </ac:spMkLst>
        </pc:spChg>
        <pc:spChg chg="mod">
          <ac:chgData name="Federico Donato" userId="75e060878361e85d" providerId="LiveId" clId="{3187A1C6-EDAF-4BCD-9249-263181DB0385}" dt="2021-06-19T08:35:25.637" v="8482" actId="1036"/>
          <ac:spMkLst>
            <pc:docMk/>
            <pc:sldMk cId="3410042986" sldId="312"/>
            <ac:spMk id="161" creationId="{E8C92A34-84C8-42A4-A14C-DE14F4C3F688}"/>
          </ac:spMkLst>
        </pc:spChg>
        <pc:spChg chg="mod">
          <ac:chgData name="Federico Donato" userId="75e060878361e85d" providerId="LiveId" clId="{3187A1C6-EDAF-4BCD-9249-263181DB0385}" dt="2021-06-19T08:35:25.637" v="8482" actId="1036"/>
          <ac:spMkLst>
            <pc:docMk/>
            <pc:sldMk cId="3410042986" sldId="312"/>
            <ac:spMk id="162" creationId="{544146F7-5699-495C-8FBA-283927C884FF}"/>
          </ac:spMkLst>
        </pc:spChg>
        <pc:spChg chg="mod">
          <ac:chgData name="Federico Donato" userId="75e060878361e85d" providerId="LiveId" clId="{3187A1C6-EDAF-4BCD-9249-263181DB0385}" dt="2021-06-19T08:35:25.637" v="8482" actId="1036"/>
          <ac:spMkLst>
            <pc:docMk/>
            <pc:sldMk cId="3410042986" sldId="312"/>
            <ac:spMk id="163" creationId="{3C33F32F-F532-44DE-8093-5D41B1F7CCB7}"/>
          </ac:spMkLst>
        </pc:spChg>
        <pc:grpChg chg="add del mod">
          <ac:chgData name="Federico Donato" userId="75e060878361e85d" providerId="LiveId" clId="{3187A1C6-EDAF-4BCD-9249-263181DB0385}" dt="2021-06-19T08:35:25.637" v="8482" actId="1036"/>
          <ac:grpSpMkLst>
            <pc:docMk/>
            <pc:sldMk cId="3410042986" sldId="312"/>
            <ac:grpSpMk id="92" creationId="{71836406-8C12-45A0-A456-41D1EB27C5B2}"/>
          </ac:grpSpMkLst>
        </pc:grpChg>
        <pc:grpChg chg="mod">
          <ac:chgData name="Federico Donato" userId="75e060878361e85d" providerId="LiveId" clId="{3187A1C6-EDAF-4BCD-9249-263181DB0385}" dt="2021-06-19T08:35:25.637" v="8482" actId="1036"/>
          <ac:grpSpMkLst>
            <pc:docMk/>
            <pc:sldMk cId="3410042986" sldId="312"/>
            <ac:grpSpMk id="125" creationId="{49615DC7-87E2-43FA-9B55-F2A74589C412}"/>
          </ac:grpSpMkLst>
        </pc:grpChg>
        <pc:grpChg chg="mod">
          <ac:chgData name="Federico Donato" userId="75e060878361e85d" providerId="LiveId" clId="{3187A1C6-EDAF-4BCD-9249-263181DB0385}" dt="2021-06-19T08:35:25.637" v="8482" actId="1036"/>
          <ac:grpSpMkLst>
            <pc:docMk/>
            <pc:sldMk cId="3410042986" sldId="312"/>
            <ac:grpSpMk id="126" creationId="{A129F3BD-42A8-4B0C-B843-B1D60942F997}"/>
          </ac:grpSpMkLst>
        </pc:grpChg>
        <pc:grpChg chg="mod">
          <ac:chgData name="Federico Donato" userId="75e060878361e85d" providerId="LiveId" clId="{3187A1C6-EDAF-4BCD-9249-263181DB0385}" dt="2021-06-19T08:35:25.637" v="8482" actId="1036"/>
          <ac:grpSpMkLst>
            <pc:docMk/>
            <pc:sldMk cId="3410042986" sldId="312"/>
            <ac:grpSpMk id="127" creationId="{46EF4CE7-51B9-4141-94F8-5AAF2A1DC765}"/>
          </ac:grpSpMkLst>
        </pc:grpChg>
        <pc:grpChg chg="mod">
          <ac:chgData name="Federico Donato" userId="75e060878361e85d" providerId="LiveId" clId="{3187A1C6-EDAF-4BCD-9249-263181DB0385}" dt="2021-06-19T08:35:25.637" v="8482" actId="1036"/>
          <ac:grpSpMkLst>
            <pc:docMk/>
            <pc:sldMk cId="3410042986" sldId="312"/>
            <ac:grpSpMk id="128" creationId="{5D4F700E-0A27-4926-9E5F-314C187610C0}"/>
          </ac:grpSpMkLst>
        </pc:grpChg>
        <pc:grpChg chg="mod">
          <ac:chgData name="Federico Donato" userId="75e060878361e85d" providerId="LiveId" clId="{3187A1C6-EDAF-4BCD-9249-263181DB0385}" dt="2021-06-19T08:35:25.637" v="8482" actId="1036"/>
          <ac:grpSpMkLst>
            <pc:docMk/>
            <pc:sldMk cId="3410042986" sldId="312"/>
            <ac:grpSpMk id="131" creationId="{F7FECFF0-B152-44E4-A198-2F88F66EE508}"/>
          </ac:grpSpMkLst>
        </pc:grpChg>
        <pc:picChg chg="mod">
          <ac:chgData name="Federico Donato" userId="75e060878361e85d" providerId="LiveId" clId="{3187A1C6-EDAF-4BCD-9249-263181DB0385}" dt="2021-06-19T08:35:25.637" v="8482" actId="1036"/>
          <ac:picMkLst>
            <pc:docMk/>
            <pc:sldMk cId="3410042986" sldId="312"/>
            <ac:picMk id="134" creationId="{82E25D04-7ECD-44B9-B765-0695DA2AE1A4}"/>
          </ac:picMkLst>
        </pc:picChg>
        <pc:picChg chg="mod">
          <ac:chgData name="Federico Donato" userId="75e060878361e85d" providerId="LiveId" clId="{3187A1C6-EDAF-4BCD-9249-263181DB0385}" dt="2021-06-19T08:35:25.637" v="8482" actId="1036"/>
          <ac:picMkLst>
            <pc:docMk/>
            <pc:sldMk cId="3410042986" sldId="312"/>
            <ac:picMk id="136" creationId="{94A19614-C793-4FBB-A650-D27C7A46418B}"/>
          </ac:picMkLst>
        </pc:picChg>
        <pc:picChg chg="mod">
          <ac:chgData name="Federico Donato" userId="75e060878361e85d" providerId="LiveId" clId="{3187A1C6-EDAF-4BCD-9249-263181DB0385}" dt="2021-06-19T08:35:25.637" v="8482" actId="1036"/>
          <ac:picMkLst>
            <pc:docMk/>
            <pc:sldMk cId="3410042986" sldId="312"/>
            <ac:picMk id="137" creationId="{2C6DC030-46C1-4BCC-A6D1-36B2397324B8}"/>
          </ac:picMkLst>
        </pc:picChg>
        <pc:picChg chg="mod">
          <ac:chgData name="Federico Donato" userId="75e060878361e85d" providerId="LiveId" clId="{3187A1C6-EDAF-4BCD-9249-263181DB0385}" dt="2021-06-19T08:35:25.637" v="8482" actId="1036"/>
          <ac:picMkLst>
            <pc:docMk/>
            <pc:sldMk cId="3410042986" sldId="312"/>
            <ac:picMk id="138" creationId="{7BDA49F1-1097-4A1D-9223-B98658CABE7F}"/>
          </ac:picMkLst>
        </pc:picChg>
        <pc:picChg chg="mod">
          <ac:chgData name="Federico Donato" userId="75e060878361e85d" providerId="LiveId" clId="{3187A1C6-EDAF-4BCD-9249-263181DB0385}" dt="2021-06-19T08:35:25.637" v="8482" actId="1036"/>
          <ac:picMkLst>
            <pc:docMk/>
            <pc:sldMk cId="3410042986" sldId="312"/>
            <ac:picMk id="145" creationId="{ACCE6616-83A8-4158-AE7C-D5DFF843CE4A}"/>
          </ac:picMkLst>
        </pc:picChg>
      </pc:sldChg>
      <pc:sldChg chg="modSp mod">
        <pc:chgData name="Federico Donato" userId="75e060878361e85d" providerId="LiveId" clId="{3187A1C6-EDAF-4BCD-9249-263181DB0385}" dt="2021-06-21T14:09:26.975" v="10700" actId="20577"/>
        <pc:sldMkLst>
          <pc:docMk/>
          <pc:sldMk cId="2809771630" sldId="313"/>
        </pc:sldMkLst>
        <pc:spChg chg="mod">
          <ac:chgData name="Federico Donato" userId="75e060878361e85d" providerId="LiveId" clId="{3187A1C6-EDAF-4BCD-9249-263181DB0385}" dt="2021-06-21T14:09:26.975" v="10700" actId="20577"/>
          <ac:spMkLst>
            <pc:docMk/>
            <pc:sldMk cId="2809771630" sldId="313"/>
            <ac:spMk id="10" creationId="{25497E86-2DCB-442B-9756-A480A25996FD}"/>
          </ac:spMkLst>
        </pc:spChg>
      </pc:sldChg>
      <pc:sldChg chg="addSp delSp modSp mod delAnim modAnim">
        <pc:chgData name="Federico Donato" userId="75e060878361e85d" providerId="LiveId" clId="{3187A1C6-EDAF-4BCD-9249-263181DB0385}" dt="2021-06-19T09:45:48.610" v="10369" actId="108"/>
        <pc:sldMkLst>
          <pc:docMk/>
          <pc:sldMk cId="1208550588" sldId="314"/>
        </pc:sldMkLst>
        <pc:spChg chg="mod">
          <ac:chgData name="Federico Donato" userId="75e060878361e85d" providerId="LiveId" clId="{3187A1C6-EDAF-4BCD-9249-263181DB0385}" dt="2021-06-17T15:47:32.491" v="6577" actId="1038"/>
          <ac:spMkLst>
            <pc:docMk/>
            <pc:sldMk cId="1208550588" sldId="314"/>
            <ac:spMk id="3" creationId="{24D506CC-0185-443E-82C7-1600C21D6E91}"/>
          </ac:spMkLst>
        </pc:spChg>
        <pc:spChg chg="mod">
          <ac:chgData name="Federico Donato" userId="75e060878361e85d" providerId="LiveId" clId="{3187A1C6-EDAF-4BCD-9249-263181DB0385}" dt="2021-06-19T09:45:48.610" v="10369" actId="108"/>
          <ac:spMkLst>
            <pc:docMk/>
            <pc:sldMk cId="1208550588" sldId="314"/>
            <ac:spMk id="13" creationId="{31C51397-FA6B-490E-86E4-4F833941935C}"/>
          </ac:spMkLst>
        </pc:spChg>
        <pc:spChg chg="mod">
          <ac:chgData name="Federico Donato" userId="75e060878361e85d" providerId="LiveId" clId="{3187A1C6-EDAF-4BCD-9249-263181DB0385}" dt="2021-06-18T15:19:26.936" v="7794" actId="1035"/>
          <ac:spMkLst>
            <pc:docMk/>
            <pc:sldMk cId="1208550588" sldId="314"/>
            <ac:spMk id="15" creationId="{7AF520EB-4A32-4E06-B251-FD6FB4CBD9E1}"/>
          </ac:spMkLst>
        </pc:spChg>
        <pc:picChg chg="add mod">
          <ac:chgData name="Federico Donato" userId="75e060878361e85d" providerId="LiveId" clId="{3187A1C6-EDAF-4BCD-9249-263181DB0385}" dt="2021-06-18T15:21:09.447" v="7804" actId="1035"/>
          <ac:picMkLst>
            <pc:docMk/>
            <pc:sldMk cId="1208550588" sldId="314"/>
            <ac:picMk id="5" creationId="{2AAB88B0-22E9-4C63-9ABC-E2674EF468BD}"/>
          </ac:picMkLst>
        </pc:picChg>
        <pc:picChg chg="del mod">
          <ac:chgData name="Federico Donato" userId="75e060878361e85d" providerId="LiveId" clId="{3187A1C6-EDAF-4BCD-9249-263181DB0385}" dt="2021-06-18T15:21:07.247" v="7803" actId="478"/>
          <ac:picMkLst>
            <pc:docMk/>
            <pc:sldMk cId="1208550588" sldId="314"/>
            <ac:picMk id="10" creationId="{5CE8E45B-C0AD-49EF-BB22-F5F9BFDFC6C4}"/>
          </ac:picMkLst>
        </pc:picChg>
      </pc:sldChg>
      <pc:sldChg chg="modSp mod">
        <pc:chgData name="Federico Donato" userId="75e060878361e85d" providerId="LiveId" clId="{3187A1C6-EDAF-4BCD-9249-263181DB0385}" dt="2021-06-18T15:22:38.571" v="7809" actId="20577"/>
        <pc:sldMkLst>
          <pc:docMk/>
          <pc:sldMk cId="4181125481" sldId="315"/>
        </pc:sldMkLst>
        <pc:spChg chg="mod">
          <ac:chgData name="Federico Donato" userId="75e060878361e85d" providerId="LiveId" clId="{3187A1C6-EDAF-4BCD-9249-263181DB0385}" dt="2021-06-17T15:44:49.960" v="6526" actId="1035"/>
          <ac:spMkLst>
            <pc:docMk/>
            <pc:sldMk cId="4181125481" sldId="315"/>
            <ac:spMk id="5" creationId="{CDF3C1EE-D9A0-406A-9A3A-75C82527E0DC}"/>
          </ac:spMkLst>
        </pc:spChg>
        <pc:graphicFrameChg chg="modGraphic">
          <ac:chgData name="Federico Donato" userId="75e060878361e85d" providerId="LiveId" clId="{3187A1C6-EDAF-4BCD-9249-263181DB0385}" dt="2021-06-18T15:22:38.571" v="7809" actId="20577"/>
          <ac:graphicFrameMkLst>
            <pc:docMk/>
            <pc:sldMk cId="4181125481" sldId="315"/>
            <ac:graphicFrameMk id="6" creationId="{E29836E6-86B1-4340-84FF-E3844572413A}"/>
          </ac:graphicFrameMkLst>
        </pc:graphicFrameChg>
      </pc:sldChg>
      <pc:sldChg chg="modSp mod modAnim">
        <pc:chgData name="Federico Donato" userId="75e060878361e85d" providerId="LiveId" clId="{3187A1C6-EDAF-4BCD-9249-263181DB0385}" dt="2021-06-18T15:21:59.965" v="7807" actId="14100"/>
        <pc:sldMkLst>
          <pc:docMk/>
          <pc:sldMk cId="3075122506" sldId="316"/>
        </pc:sldMkLst>
        <pc:spChg chg="mod">
          <ac:chgData name="Federico Donato" userId="75e060878361e85d" providerId="LiveId" clId="{3187A1C6-EDAF-4BCD-9249-263181DB0385}" dt="2021-06-17T15:44:42.380" v="6521" actId="1035"/>
          <ac:spMkLst>
            <pc:docMk/>
            <pc:sldMk cId="3075122506" sldId="316"/>
            <ac:spMk id="5" creationId="{CDF3C1EE-D9A0-406A-9A3A-75C82527E0DC}"/>
          </ac:spMkLst>
        </pc:spChg>
        <pc:spChg chg="mod">
          <ac:chgData name="Federico Donato" userId="75e060878361e85d" providerId="LiveId" clId="{3187A1C6-EDAF-4BCD-9249-263181DB0385}" dt="2021-06-17T08:31:24.963" v="5361" actId="207"/>
          <ac:spMkLst>
            <pc:docMk/>
            <pc:sldMk cId="3075122506" sldId="316"/>
            <ac:spMk id="40" creationId="{90B0102A-B001-4F4E-8F32-1CF39F17209B}"/>
          </ac:spMkLst>
        </pc:spChg>
        <pc:spChg chg="mod">
          <ac:chgData name="Federico Donato" userId="75e060878361e85d" providerId="LiveId" clId="{3187A1C6-EDAF-4BCD-9249-263181DB0385}" dt="2021-06-17T09:17:47.616" v="5366" actId="208"/>
          <ac:spMkLst>
            <pc:docMk/>
            <pc:sldMk cId="3075122506" sldId="316"/>
            <ac:spMk id="41" creationId="{8DA1CA1D-CFF2-4BC4-B816-E47BA31F8125}"/>
          </ac:spMkLst>
        </pc:spChg>
        <pc:spChg chg="mod">
          <ac:chgData name="Federico Donato" userId="75e060878361e85d" providerId="LiveId" clId="{3187A1C6-EDAF-4BCD-9249-263181DB0385}" dt="2021-06-18T15:21:59.965" v="7807" actId="14100"/>
          <ac:spMkLst>
            <pc:docMk/>
            <pc:sldMk cId="3075122506" sldId="316"/>
            <ac:spMk id="63" creationId="{DC7BC3C1-9967-4500-A001-872AEB94E700}"/>
          </ac:spMkLst>
        </pc:spChg>
        <pc:spChg chg="mod">
          <ac:chgData name="Federico Donato" userId="75e060878361e85d" providerId="LiveId" clId="{3187A1C6-EDAF-4BCD-9249-263181DB0385}" dt="2021-06-17T09:18:32.510" v="5370" actId="208"/>
          <ac:spMkLst>
            <pc:docMk/>
            <pc:sldMk cId="3075122506" sldId="316"/>
            <ac:spMk id="80" creationId="{853B6F85-C38C-42A7-BA4A-61AD0CAF206D}"/>
          </ac:spMkLst>
        </pc:spChg>
        <pc:spChg chg="mod">
          <ac:chgData name="Federico Donato" userId="75e060878361e85d" providerId="LiveId" clId="{3187A1C6-EDAF-4BCD-9249-263181DB0385}" dt="2021-06-18T15:21:54.590" v="7806" actId="14100"/>
          <ac:spMkLst>
            <pc:docMk/>
            <pc:sldMk cId="3075122506" sldId="316"/>
            <ac:spMk id="91" creationId="{977D586C-3D68-4EC5-9CE6-4C59389886C9}"/>
          </ac:spMkLst>
        </pc:spChg>
        <pc:grpChg chg="mod ord">
          <ac:chgData name="Federico Donato" userId="75e060878361e85d" providerId="LiveId" clId="{3187A1C6-EDAF-4BCD-9249-263181DB0385}" dt="2021-06-14T15:03:10.530" v="16" actId="1076"/>
          <ac:grpSpMkLst>
            <pc:docMk/>
            <pc:sldMk cId="3075122506" sldId="316"/>
            <ac:grpSpMk id="12" creationId="{F6E6D71C-C6AA-411F-B2F1-F5DB5DC764B9}"/>
          </ac:grpSpMkLst>
        </pc:grpChg>
        <pc:grpChg chg="mod">
          <ac:chgData name="Federico Donato" userId="75e060878361e85d" providerId="LiveId" clId="{3187A1C6-EDAF-4BCD-9249-263181DB0385}" dt="2021-06-14T15:03:09.858" v="15" actId="1076"/>
          <ac:grpSpMkLst>
            <pc:docMk/>
            <pc:sldMk cId="3075122506" sldId="316"/>
            <ac:grpSpMk id="38" creationId="{7F6772DE-5897-4D8A-9FE4-8AC222EF87E2}"/>
          </ac:grpSpMkLst>
        </pc:grpChg>
        <pc:cxnChg chg="mod">
          <ac:chgData name="Federico Donato" userId="75e060878361e85d" providerId="LiveId" clId="{3187A1C6-EDAF-4BCD-9249-263181DB0385}" dt="2021-06-17T09:18:05.450" v="5367" actId="208"/>
          <ac:cxnSpMkLst>
            <pc:docMk/>
            <pc:sldMk cId="3075122506" sldId="316"/>
            <ac:cxnSpMk id="67" creationId="{7CF7101B-91AB-4047-9C57-192E19B6DB85}"/>
          </ac:cxnSpMkLst>
        </pc:cxnChg>
        <pc:cxnChg chg="mod">
          <ac:chgData name="Federico Donato" userId="75e060878361e85d" providerId="LiveId" clId="{3187A1C6-EDAF-4BCD-9249-263181DB0385}" dt="2021-06-17T09:18:25.893" v="5368" actId="208"/>
          <ac:cxnSpMkLst>
            <pc:docMk/>
            <pc:sldMk cId="3075122506" sldId="316"/>
            <ac:cxnSpMk id="68" creationId="{18C63703-6D61-48CF-837F-D5655E5FC330}"/>
          </ac:cxnSpMkLst>
        </pc:cxnChg>
      </pc:sldChg>
      <pc:sldChg chg="modSp mod">
        <pc:chgData name="Federico Donato" userId="75e060878361e85d" providerId="LiveId" clId="{3187A1C6-EDAF-4BCD-9249-263181DB0385}" dt="2021-06-17T15:45:08.839" v="6534" actId="1038"/>
        <pc:sldMkLst>
          <pc:docMk/>
          <pc:sldMk cId="1219657227" sldId="318"/>
        </pc:sldMkLst>
        <pc:spChg chg="mod">
          <ac:chgData name="Federico Donato" userId="75e060878361e85d" providerId="LiveId" clId="{3187A1C6-EDAF-4BCD-9249-263181DB0385}" dt="2021-06-15T14:09:36.919" v="56" actId="20577"/>
          <ac:spMkLst>
            <pc:docMk/>
            <pc:sldMk cId="1219657227" sldId="318"/>
            <ac:spMk id="3" creationId="{9E1BAB65-D4F0-461F-A319-6B274F48A039}"/>
          </ac:spMkLst>
        </pc:spChg>
        <pc:spChg chg="mod">
          <ac:chgData name="Federico Donato" userId="75e060878361e85d" providerId="LiveId" clId="{3187A1C6-EDAF-4BCD-9249-263181DB0385}" dt="2021-06-17T15:45:08.839" v="6534" actId="1038"/>
          <ac:spMkLst>
            <pc:docMk/>
            <pc:sldMk cId="1219657227" sldId="318"/>
            <ac:spMk id="5" creationId="{CDF3C1EE-D9A0-406A-9A3A-75C82527E0DC}"/>
          </ac:spMkLst>
        </pc:spChg>
      </pc:sldChg>
      <pc:sldChg chg="addSp modSp mod">
        <pc:chgData name="Federico Donato" userId="75e060878361e85d" providerId="LiveId" clId="{3187A1C6-EDAF-4BCD-9249-263181DB0385}" dt="2021-06-14T15:04:49.741" v="19" actId="207"/>
        <pc:sldMkLst>
          <pc:docMk/>
          <pc:sldMk cId="1721089177" sldId="319"/>
        </pc:sldMkLst>
        <pc:spChg chg="mod">
          <ac:chgData name="Federico Donato" userId="75e060878361e85d" providerId="LiveId" clId="{3187A1C6-EDAF-4BCD-9249-263181DB0385}" dt="2021-06-14T15:04:49.741" v="19" actId="207"/>
          <ac:spMkLst>
            <pc:docMk/>
            <pc:sldMk cId="1721089177" sldId="319"/>
            <ac:spMk id="40" creationId="{FE1F940E-3515-4ED6-9EB5-1CAAF648C2EE}"/>
          </ac:spMkLst>
        </pc:spChg>
        <pc:spChg chg="mod">
          <ac:chgData name="Federico Donato" userId="75e060878361e85d" providerId="LiveId" clId="{3187A1C6-EDAF-4BCD-9249-263181DB0385}" dt="2021-06-14T15:04:31.834" v="18" actId="571"/>
          <ac:spMkLst>
            <pc:docMk/>
            <pc:sldMk cId="1721089177" sldId="319"/>
            <ac:spMk id="44" creationId="{F5629CBA-FAA8-4A9D-B884-6A756D1BA151}"/>
          </ac:spMkLst>
        </pc:spChg>
        <pc:spChg chg="mod">
          <ac:chgData name="Federico Donato" userId="75e060878361e85d" providerId="LiveId" clId="{3187A1C6-EDAF-4BCD-9249-263181DB0385}" dt="2021-06-14T15:04:31.834" v="18" actId="571"/>
          <ac:spMkLst>
            <pc:docMk/>
            <pc:sldMk cId="1721089177" sldId="319"/>
            <ac:spMk id="45" creationId="{A60E1264-E5F1-42C8-B534-BCE338659C6B}"/>
          </ac:spMkLst>
        </pc:spChg>
        <pc:spChg chg="mod">
          <ac:chgData name="Federico Donato" userId="75e060878361e85d" providerId="LiveId" clId="{3187A1C6-EDAF-4BCD-9249-263181DB0385}" dt="2021-06-14T15:04:31.834" v="18" actId="571"/>
          <ac:spMkLst>
            <pc:docMk/>
            <pc:sldMk cId="1721089177" sldId="319"/>
            <ac:spMk id="46" creationId="{D6D7CC21-0D60-4D39-80B6-3D44E07EE18D}"/>
          </ac:spMkLst>
        </pc:spChg>
        <pc:spChg chg="mod">
          <ac:chgData name="Federico Donato" userId="75e060878361e85d" providerId="LiveId" clId="{3187A1C6-EDAF-4BCD-9249-263181DB0385}" dt="2021-06-14T15:04:31.834" v="18" actId="571"/>
          <ac:spMkLst>
            <pc:docMk/>
            <pc:sldMk cId="1721089177" sldId="319"/>
            <ac:spMk id="47" creationId="{594451FA-B5DC-4A7C-B08A-D4DEB97429CB}"/>
          </ac:spMkLst>
        </pc:spChg>
        <pc:spChg chg="mod">
          <ac:chgData name="Federico Donato" userId="75e060878361e85d" providerId="LiveId" clId="{3187A1C6-EDAF-4BCD-9249-263181DB0385}" dt="2021-06-14T15:04:31.834" v="18" actId="571"/>
          <ac:spMkLst>
            <pc:docMk/>
            <pc:sldMk cId="1721089177" sldId="319"/>
            <ac:spMk id="48" creationId="{53B6F97F-57C0-47F4-8A0E-E1CB58F15722}"/>
          </ac:spMkLst>
        </pc:spChg>
        <pc:spChg chg="mod">
          <ac:chgData name="Federico Donato" userId="75e060878361e85d" providerId="LiveId" clId="{3187A1C6-EDAF-4BCD-9249-263181DB0385}" dt="2021-06-14T15:04:31.834" v="18" actId="571"/>
          <ac:spMkLst>
            <pc:docMk/>
            <pc:sldMk cId="1721089177" sldId="319"/>
            <ac:spMk id="49" creationId="{D832F077-F344-4309-8E1C-911CCF24BFF1}"/>
          </ac:spMkLst>
        </pc:spChg>
        <pc:spChg chg="mod">
          <ac:chgData name="Federico Donato" userId="75e060878361e85d" providerId="LiveId" clId="{3187A1C6-EDAF-4BCD-9249-263181DB0385}" dt="2021-06-14T15:04:31.834" v="18" actId="571"/>
          <ac:spMkLst>
            <pc:docMk/>
            <pc:sldMk cId="1721089177" sldId="319"/>
            <ac:spMk id="53" creationId="{11F01D3A-C8EF-48A5-BF74-A151284C1EAF}"/>
          </ac:spMkLst>
        </pc:spChg>
        <pc:spChg chg="mod">
          <ac:chgData name="Federico Donato" userId="75e060878361e85d" providerId="LiveId" clId="{3187A1C6-EDAF-4BCD-9249-263181DB0385}" dt="2021-06-14T15:04:31.834" v="18" actId="571"/>
          <ac:spMkLst>
            <pc:docMk/>
            <pc:sldMk cId="1721089177" sldId="319"/>
            <ac:spMk id="58" creationId="{23308809-9C83-41C1-A625-41DCE479F6EB}"/>
          </ac:spMkLst>
        </pc:spChg>
        <pc:spChg chg="mod">
          <ac:chgData name="Federico Donato" userId="75e060878361e85d" providerId="LiveId" clId="{3187A1C6-EDAF-4BCD-9249-263181DB0385}" dt="2021-06-14T15:04:31.834" v="18" actId="571"/>
          <ac:spMkLst>
            <pc:docMk/>
            <pc:sldMk cId="1721089177" sldId="319"/>
            <ac:spMk id="59" creationId="{E5551654-A931-417F-97C2-181BE8D0931D}"/>
          </ac:spMkLst>
        </pc:spChg>
        <pc:spChg chg="mod">
          <ac:chgData name="Federico Donato" userId="75e060878361e85d" providerId="LiveId" clId="{3187A1C6-EDAF-4BCD-9249-263181DB0385}" dt="2021-06-14T15:04:31.834" v="18" actId="571"/>
          <ac:spMkLst>
            <pc:docMk/>
            <pc:sldMk cId="1721089177" sldId="319"/>
            <ac:spMk id="60" creationId="{0570FB01-EFBA-47DE-8657-4AB2DC4201AC}"/>
          </ac:spMkLst>
        </pc:spChg>
        <pc:spChg chg="mod">
          <ac:chgData name="Federico Donato" userId="75e060878361e85d" providerId="LiveId" clId="{3187A1C6-EDAF-4BCD-9249-263181DB0385}" dt="2021-06-14T15:04:31.834" v="18" actId="571"/>
          <ac:spMkLst>
            <pc:docMk/>
            <pc:sldMk cId="1721089177" sldId="319"/>
            <ac:spMk id="61" creationId="{71011146-DAA0-42CC-A565-E78274B3F2D2}"/>
          </ac:spMkLst>
        </pc:spChg>
        <pc:spChg chg="mod">
          <ac:chgData name="Federico Donato" userId="75e060878361e85d" providerId="LiveId" clId="{3187A1C6-EDAF-4BCD-9249-263181DB0385}" dt="2021-06-14T15:04:31.834" v="18" actId="571"/>
          <ac:spMkLst>
            <pc:docMk/>
            <pc:sldMk cId="1721089177" sldId="319"/>
            <ac:spMk id="62" creationId="{C0AE5136-16C8-4D8F-82CC-0D693F290D2B}"/>
          </ac:spMkLst>
        </pc:spChg>
        <pc:spChg chg="mod">
          <ac:chgData name="Federico Donato" userId="75e060878361e85d" providerId="LiveId" clId="{3187A1C6-EDAF-4BCD-9249-263181DB0385}" dt="2021-06-14T15:04:31.834" v="18" actId="571"/>
          <ac:spMkLst>
            <pc:docMk/>
            <pc:sldMk cId="1721089177" sldId="319"/>
            <ac:spMk id="63" creationId="{C8B17F58-0462-4487-8298-4BCA6A33F96B}"/>
          </ac:spMkLst>
        </pc:spChg>
        <pc:spChg chg="add mod">
          <ac:chgData name="Federico Donato" userId="75e060878361e85d" providerId="LiveId" clId="{3187A1C6-EDAF-4BCD-9249-263181DB0385}" dt="2021-06-14T15:04:31.834" v="18" actId="571"/>
          <ac:spMkLst>
            <pc:docMk/>
            <pc:sldMk cId="1721089177" sldId="319"/>
            <ac:spMk id="64" creationId="{B3A14584-A423-455F-9465-522718A0D31F}"/>
          </ac:spMkLst>
        </pc:spChg>
        <pc:grpChg chg="mod">
          <ac:chgData name="Federico Donato" userId="75e060878361e85d" providerId="LiveId" clId="{3187A1C6-EDAF-4BCD-9249-263181DB0385}" dt="2021-06-14T15:04:31.834" v="18" actId="571"/>
          <ac:grpSpMkLst>
            <pc:docMk/>
            <pc:sldMk cId="1721089177" sldId="319"/>
            <ac:grpSpMk id="38" creationId="{7F6772DE-5897-4D8A-9FE4-8AC222EF87E2}"/>
          </ac:grpSpMkLst>
        </pc:grpChg>
        <pc:grpChg chg="mod">
          <ac:chgData name="Federico Donato" userId="75e060878361e85d" providerId="LiveId" clId="{3187A1C6-EDAF-4BCD-9249-263181DB0385}" dt="2021-06-14T15:04:31.834" v="18" actId="571"/>
          <ac:grpSpMkLst>
            <pc:docMk/>
            <pc:sldMk cId="1721089177" sldId="319"/>
            <ac:grpSpMk id="39" creationId="{AA3211BB-2F4A-4A67-8C33-D97125DDDB9F}"/>
          </ac:grpSpMkLst>
        </pc:grpChg>
        <pc:grpChg chg="mod">
          <ac:chgData name="Federico Donato" userId="75e060878361e85d" providerId="LiveId" clId="{3187A1C6-EDAF-4BCD-9249-263181DB0385}" dt="2021-06-14T15:04:31.834" v="18" actId="571"/>
          <ac:grpSpMkLst>
            <pc:docMk/>
            <pc:sldMk cId="1721089177" sldId="319"/>
            <ac:grpSpMk id="43" creationId="{06197669-B8B3-4043-98B7-3EFD205ADBE1}"/>
          </ac:grpSpMkLst>
        </pc:grpChg>
        <pc:cxnChg chg="mod">
          <ac:chgData name="Federico Donato" userId="75e060878361e85d" providerId="LiveId" clId="{3187A1C6-EDAF-4BCD-9249-263181DB0385}" dt="2021-06-14T15:04:31.834" v="18" actId="571"/>
          <ac:cxnSpMkLst>
            <pc:docMk/>
            <pc:sldMk cId="1721089177" sldId="319"/>
            <ac:cxnSpMk id="41" creationId="{E11F69E5-51E6-46B1-B89A-DD048B7C3831}"/>
          </ac:cxnSpMkLst>
        </pc:cxnChg>
        <pc:cxnChg chg="mod">
          <ac:chgData name="Federico Donato" userId="75e060878361e85d" providerId="LiveId" clId="{3187A1C6-EDAF-4BCD-9249-263181DB0385}" dt="2021-06-14T15:04:31.834" v="18" actId="571"/>
          <ac:cxnSpMkLst>
            <pc:docMk/>
            <pc:sldMk cId="1721089177" sldId="319"/>
            <ac:cxnSpMk id="42" creationId="{332718D1-0081-4860-A56F-F777ED8149CE}"/>
          </ac:cxnSpMkLst>
        </pc:cxnChg>
        <pc:cxnChg chg="mod">
          <ac:chgData name="Federico Donato" userId="75e060878361e85d" providerId="LiveId" clId="{3187A1C6-EDAF-4BCD-9249-263181DB0385}" dt="2021-06-14T15:04:31.834" v="18" actId="571"/>
          <ac:cxnSpMkLst>
            <pc:docMk/>
            <pc:sldMk cId="1721089177" sldId="319"/>
            <ac:cxnSpMk id="50" creationId="{DF07A8F4-C8D9-4864-A774-A8BD17C3F6B5}"/>
          </ac:cxnSpMkLst>
        </pc:cxnChg>
        <pc:cxnChg chg="mod">
          <ac:chgData name="Federico Donato" userId="75e060878361e85d" providerId="LiveId" clId="{3187A1C6-EDAF-4BCD-9249-263181DB0385}" dt="2021-06-14T15:04:31.834" v="18" actId="571"/>
          <ac:cxnSpMkLst>
            <pc:docMk/>
            <pc:sldMk cId="1721089177" sldId="319"/>
            <ac:cxnSpMk id="51" creationId="{B277D4D2-588D-412E-91AD-FA2E719CE0F9}"/>
          </ac:cxnSpMkLst>
        </pc:cxnChg>
        <pc:cxnChg chg="mod">
          <ac:chgData name="Federico Donato" userId="75e060878361e85d" providerId="LiveId" clId="{3187A1C6-EDAF-4BCD-9249-263181DB0385}" dt="2021-06-14T15:04:31.834" v="18" actId="571"/>
          <ac:cxnSpMkLst>
            <pc:docMk/>
            <pc:sldMk cId="1721089177" sldId="319"/>
            <ac:cxnSpMk id="52" creationId="{DDC611C9-37A7-4655-9030-47B0CF0B672E}"/>
          </ac:cxnSpMkLst>
        </pc:cxnChg>
        <pc:cxnChg chg="mod">
          <ac:chgData name="Federico Donato" userId="75e060878361e85d" providerId="LiveId" clId="{3187A1C6-EDAF-4BCD-9249-263181DB0385}" dt="2021-06-14T15:04:31.834" v="18" actId="571"/>
          <ac:cxnSpMkLst>
            <pc:docMk/>
            <pc:sldMk cId="1721089177" sldId="319"/>
            <ac:cxnSpMk id="54" creationId="{35465F23-F3CB-4462-9690-72D775F4D0EB}"/>
          </ac:cxnSpMkLst>
        </pc:cxnChg>
        <pc:cxnChg chg="mod">
          <ac:chgData name="Federico Donato" userId="75e060878361e85d" providerId="LiveId" clId="{3187A1C6-EDAF-4BCD-9249-263181DB0385}" dt="2021-06-14T15:04:31.834" v="18" actId="571"/>
          <ac:cxnSpMkLst>
            <pc:docMk/>
            <pc:sldMk cId="1721089177" sldId="319"/>
            <ac:cxnSpMk id="55" creationId="{46EFB1BC-576E-42F2-8BD5-5C7E88A95CA2}"/>
          </ac:cxnSpMkLst>
        </pc:cxnChg>
        <pc:cxnChg chg="mod">
          <ac:chgData name="Federico Donato" userId="75e060878361e85d" providerId="LiveId" clId="{3187A1C6-EDAF-4BCD-9249-263181DB0385}" dt="2021-06-14T15:04:31.834" v="18" actId="571"/>
          <ac:cxnSpMkLst>
            <pc:docMk/>
            <pc:sldMk cId="1721089177" sldId="319"/>
            <ac:cxnSpMk id="56" creationId="{9B3666B4-F067-41B6-8594-2D579232613B}"/>
          </ac:cxnSpMkLst>
        </pc:cxnChg>
        <pc:cxnChg chg="mod">
          <ac:chgData name="Federico Donato" userId="75e060878361e85d" providerId="LiveId" clId="{3187A1C6-EDAF-4BCD-9249-263181DB0385}" dt="2021-06-14T15:04:31.834" v="18" actId="571"/>
          <ac:cxnSpMkLst>
            <pc:docMk/>
            <pc:sldMk cId="1721089177" sldId="319"/>
            <ac:cxnSpMk id="57" creationId="{67709E49-4D3E-48F7-AC86-D7E29F5DDA6F}"/>
          </ac:cxnSpMkLst>
        </pc:cxnChg>
      </pc:sldChg>
      <pc:sldChg chg="modSp del mod">
        <pc:chgData name="Federico Donato" userId="75e060878361e85d" providerId="LiveId" clId="{3187A1C6-EDAF-4BCD-9249-263181DB0385}" dt="2021-06-18T09:54:39.419" v="7570" actId="2696"/>
        <pc:sldMkLst>
          <pc:docMk/>
          <pc:sldMk cId="1908788405" sldId="321"/>
        </pc:sldMkLst>
        <pc:spChg chg="mod">
          <ac:chgData name="Federico Donato" userId="75e060878361e85d" providerId="LiveId" clId="{3187A1C6-EDAF-4BCD-9249-263181DB0385}" dt="2021-06-17T15:46:40.530" v="6564" actId="1038"/>
          <ac:spMkLst>
            <pc:docMk/>
            <pc:sldMk cId="1908788405" sldId="321"/>
            <ac:spMk id="5" creationId="{CDF3C1EE-D9A0-406A-9A3A-75C82527E0DC}"/>
          </ac:spMkLst>
        </pc:spChg>
        <pc:graphicFrameChg chg="modGraphic">
          <ac:chgData name="Federico Donato" userId="75e060878361e85d" providerId="LiveId" clId="{3187A1C6-EDAF-4BCD-9249-263181DB0385}" dt="2021-06-15T15:01:34.590" v="385" actId="2062"/>
          <ac:graphicFrameMkLst>
            <pc:docMk/>
            <pc:sldMk cId="1908788405" sldId="321"/>
            <ac:graphicFrameMk id="10" creationId="{B5BCD5CB-9572-459E-9D41-BF46ADDBF0B1}"/>
          </ac:graphicFrameMkLst>
        </pc:graphicFrameChg>
      </pc:sldChg>
      <pc:sldChg chg="modSp mod">
        <pc:chgData name="Federico Donato" userId="75e060878361e85d" providerId="LiveId" clId="{3187A1C6-EDAF-4BCD-9249-263181DB0385}" dt="2021-06-19T09:49:24.623" v="10373" actId="20577"/>
        <pc:sldMkLst>
          <pc:docMk/>
          <pc:sldMk cId="111242765" sldId="322"/>
        </pc:sldMkLst>
        <pc:spChg chg="mod">
          <ac:chgData name="Federico Donato" userId="75e060878361e85d" providerId="LiveId" clId="{3187A1C6-EDAF-4BCD-9249-263181DB0385}" dt="2021-06-17T15:46:11.160" v="6554" actId="1038"/>
          <ac:spMkLst>
            <pc:docMk/>
            <pc:sldMk cId="111242765" sldId="322"/>
            <ac:spMk id="5" creationId="{CDF3C1EE-D9A0-406A-9A3A-75C82527E0DC}"/>
          </ac:spMkLst>
        </pc:spChg>
        <pc:graphicFrameChg chg="modGraphic">
          <ac:chgData name="Federico Donato" userId="75e060878361e85d" providerId="LiveId" clId="{3187A1C6-EDAF-4BCD-9249-263181DB0385}" dt="2021-06-19T09:49:24.623" v="10373" actId="20577"/>
          <ac:graphicFrameMkLst>
            <pc:docMk/>
            <pc:sldMk cId="111242765" sldId="322"/>
            <ac:graphicFrameMk id="10" creationId="{675A71E2-FE08-47B7-A561-B9A48B6548A2}"/>
          </ac:graphicFrameMkLst>
        </pc:graphicFrameChg>
      </pc:sldChg>
      <pc:sldChg chg="modSp mod">
        <pc:chgData name="Federico Donato" userId="75e060878361e85d" providerId="LiveId" clId="{3187A1C6-EDAF-4BCD-9249-263181DB0385}" dt="2021-06-21T13:51:59.727" v="10698" actId="403"/>
        <pc:sldMkLst>
          <pc:docMk/>
          <pc:sldMk cId="1894254099" sldId="323"/>
        </pc:sldMkLst>
        <pc:spChg chg="mod">
          <ac:chgData name="Federico Donato" userId="75e060878361e85d" providerId="LiveId" clId="{3187A1C6-EDAF-4BCD-9249-263181DB0385}" dt="2021-06-16T07:58:52.797" v="1994" actId="1036"/>
          <ac:spMkLst>
            <pc:docMk/>
            <pc:sldMk cId="1894254099" sldId="323"/>
            <ac:spMk id="5" creationId="{CDF3C1EE-D9A0-406A-9A3A-75C82527E0DC}"/>
          </ac:spMkLst>
        </pc:spChg>
        <pc:graphicFrameChg chg="mod">
          <ac:chgData name="Federico Donato" userId="75e060878361e85d" providerId="LiveId" clId="{3187A1C6-EDAF-4BCD-9249-263181DB0385}" dt="2021-06-21T13:17:53.260" v="10584"/>
          <ac:graphicFrameMkLst>
            <pc:docMk/>
            <pc:sldMk cId="1894254099" sldId="323"/>
            <ac:graphicFrameMk id="6" creationId="{D0B55395-900D-4604-A04E-CD8599C6E6BE}"/>
          </ac:graphicFrameMkLst>
        </pc:graphicFrameChg>
        <pc:graphicFrameChg chg="mod">
          <ac:chgData name="Federico Donato" userId="75e060878361e85d" providerId="LiveId" clId="{3187A1C6-EDAF-4BCD-9249-263181DB0385}" dt="2021-06-21T13:51:59.727" v="10698" actId="403"/>
          <ac:graphicFrameMkLst>
            <pc:docMk/>
            <pc:sldMk cId="1894254099" sldId="323"/>
            <ac:graphicFrameMk id="12" creationId="{2FA37386-DBF3-4D6F-960D-90DD8D6A81C8}"/>
          </ac:graphicFrameMkLst>
        </pc:graphicFrameChg>
        <pc:graphicFrameChg chg="mod">
          <ac:chgData name="Federico Donato" userId="75e060878361e85d" providerId="LiveId" clId="{3187A1C6-EDAF-4BCD-9249-263181DB0385}" dt="2021-06-21T13:51:54.363" v="10696" actId="403"/>
          <ac:graphicFrameMkLst>
            <pc:docMk/>
            <pc:sldMk cId="1894254099" sldId="323"/>
            <ac:graphicFrameMk id="13" creationId="{6A0CD95C-A899-417C-A48A-9A0786F3A817}"/>
          </ac:graphicFrameMkLst>
        </pc:graphicFrameChg>
        <pc:graphicFrameChg chg="mod">
          <ac:chgData name="Federico Donato" userId="75e060878361e85d" providerId="LiveId" clId="{3187A1C6-EDAF-4BCD-9249-263181DB0385}" dt="2021-06-16T07:58:25.911" v="1989" actId="1035"/>
          <ac:graphicFrameMkLst>
            <pc:docMk/>
            <pc:sldMk cId="1894254099" sldId="323"/>
            <ac:graphicFrameMk id="14" creationId="{F9ACD522-7E64-46AB-988F-154DBEF3305D}"/>
          </ac:graphicFrameMkLst>
        </pc:graphicFrameChg>
        <pc:graphicFrameChg chg="mod">
          <ac:chgData name="Federico Donato" userId="75e060878361e85d" providerId="LiveId" clId="{3187A1C6-EDAF-4BCD-9249-263181DB0385}" dt="2021-06-21T13:51:56.796" v="10697" actId="403"/>
          <ac:graphicFrameMkLst>
            <pc:docMk/>
            <pc:sldMk cId="1894254099" sldId="323"/>
            <ac:graphicFrameMk id="15" creationId="{27EACF5C-6A2C-43D2-9B9F-216A1B635EF7}"/>
          </ac:graphicFrameMkLst>
        </pc:graphicFrameChg>
      </pc:sldChg>
      <pc:sldChg chg="modSp mod">
        <pc:chgData name="Federico Donato" userId="75e060878361e85d" providerId="LiveId" clId="{3187A1C6-EDAF-4BCD-9249-263181DB0385}" dt="2021-06-21T14:13:11.829" v="10703" actId="403"/>
        <pc:sldMkLst>
          <pc:docMk/>
          <pc:sldMk cId="348237993" sldId="324"/>
        </pc:sldMkLst>
        <pc:spChg chg="mod">
          <ac:chgData name="Federico Donato" userId="75e060878361e85d" providerId="LiveId" clId="{3187A1C6-EDAF-4BCD-9249-263181DB0385}" dt="2021-06-17T15:46:21.791" v="6558" actId="1038"/>
          <ac:spMkLst>
            <pc:docMk/>
            <pc:sldMk cId="348237993" sldId="324"/>
            <ac:spMk id="5" creationId="{CDF3C1EE-D9A0-406A-9A3A-75C82527E0DC}"/>
          </ac:spMkLst>
        </pc:spChg>
        <pc:graphicFrameChg chg="mod">
          <ac:chgData name="Federico Donato" userId="75e060878361e85d" providerId="LiveId" clId="{3187A1C6-EDAF-4BCD-9249-263181DB0385}" dt="2021-06-17T15:08:49.606" v="6483" actId="403"/>
          <ac:graphicFrameMkLst>
            <pc:docMk/>
            <pc:sldMk cId="348237993" sldId="324"/>
            <ac:graphicFrameMk id="10" creationId="{8E03331A-9B0E-4C1C-90B1-A3249EE723DF}"/>
          </ac:graphicFrameMkLst>
        </pc:graphicFrameChg>
        <pc:graphicFrameChg chg="mod">
          <ac:chgData name="Federico Donato" userId="75e060878361e85d" providerId="LiveId" clId="{3187A1C6-EDAF-4BCD-9249-263181DB0385}" dt="2021-06-21T14:13:11.829" v="10703" actId="403"/>
          <ac:graphicFrameMkLst>
            <pc:docMk/>
            <pc:sldMk cId="348237993" sldId="324"/>
            <ac:graphicFrameMk id="12" creationId="{2FA37386-DBF3-4D6F-960D-90DD8D6A81C8}"/>
          </ac:graphicFrameMkLst>
        </pc:graphicFrameChg>
      </pc:sldChg>
      <pc:sldChg chg="addSp delSp modSp add mod modAnim">
        <pc:chgData name="Federico Donato" userId="75e060878361e85d" providerId="LiveId" clId="{3187A1C6-EDAF-4BCD-9249-263181DB0385}" dt="2021-06-21T14:14:58.434" v="10709" actId="113"/>
        <pc:sldMkLst>
          <pc:docMk/>
          <pc:sldMk cId="2697121495" sldId="325"/>
        </pc:sldMkLst>
        <pc:spChg chg="mod">
          <ac:chgData name="Federico Donato" userId="75e060878361e85d" providerId="LiveId" clId="{3187A1C6-EDAF-4BCD-9249-263181DB0385}" dt="2021-06-15T14:40:57.395" v="118" actId="20577"/>
          <ac:spMkLst>
            <pc:docMk/>
            <pc:sldMk cId="2697121495" sldId="325"/>
            <ac:spMk id="2" creationId="{04D00B79-44BB-4D5F-B51D-2270A854D77A}"/>
          </ac:spMkLst>
        </pc:spChg>
        <pc:spChg chg="add del mod">
          <ac:chgData name="Federico Donato" userId="75e060878361e85d" providerId="LiveId" clId="{3187A1C6-EDAF-4BCD-9249-263181DB0385}" dt="2021-06-15T15:12:24.607" v="689" actId="1037"/>
          <ac:spMkLst>
            <pc:docMk/>
            <pc:sldMk cId="2697121495" sldId="325"/>
            <ac:spMk id="5" creationId="{CDF3C1EE-D9A0-406A-9A3A-75C82527E0DC}"/>
          </ac:spMkLst>
        </pc:spChg>
        <pc:spChg chg="add del mod">
          <ac:chgData name="Federico Donato" userId="75e060878361e85d" providerId="LiveId" clId="{3187A1C6-EDAF-4BCD-9249-263181DB0385}" dt="2021-06-15T15:12:01.806" v="686" actId="1076"/>
          <ac:spMkLst>
            <pc:docMk/>
            <pc:sldMk cId="2697121495" sldId="325"/>
            <ac:spMk id="9" creationId="{1191A09B-8CB4-416A-B1F9-ABC3B476DE1F}"/>
          </ac:spMkLst>
        </pc:spChg>
        <pc:spChg chg="add mod">
          <ac:chgData name="Federico Donato" userId="75e060878361e85d" providerId="LiveId" clId="{3187A1C6-EDAF-4BCD-9249-263181DB0385}" dt="2021-06-21T14:14:58.434" v="10709" actId="113"/>
          <ac:spMkLst>
            <pc:docMk/>
            <pc:sldMk cId="2697121495" sldId="325"/>
            <ac:spMk id="10" creationId="{2E473BF5-C4F7-4BA3-AA39-4985C26BFC0D}"/>
          </ac:spMkLst>
        </pc:spChg>
        <pc:spChg chg="add del mod">
          <ac:chgData name="Federico Donato" userId="75e060878361e85d" providerId="LiveId" clId="{3187A1C6-EDAF-4BCD-9249-263181DB0385}" dt="2021-06-15T15:14:44.800" v="698" actId="478"/>
          <ac:spMkLst>
            <pc:docMk/>
            <pc:sldMk cId="2697121495" sldId="325"/>
            <ac:spMk id="15" creationId="{9AD953B7-653E-4066-B71F-607FD0DB571C}"/>
          </ac:spMkLst>
        </pc:spChg>
        <pc:spChg chg="add del mod">
          <ac:chgData name="Federico Donato" userId="75e060878361e85d" providerId="LiveId" clId="{3187A1C6-EDAF-4BCD-9249-263181DB0385}" dt="2021-06-15T16:10:05.598" v="1520" actId="478"/>
          <ac:spMkLst>
            <pc:docMk/>
            <pc:sldMk cId="2697121495" sldId="325"/>
            <ac:spMk id="16" creationId="{D530A6B3-EEB5-4E36-A145-260C81B233E6}"/>
          </ac:spMkLst>
        </pc:spChg>
        <pc:graphicFrameChg chg="add del">
          <ac:chgData name="Federico Donato" userId="75e060878361e85d" providerId="LiveId" clId="{3187A1C6-EDAF-4BCD-9249-263181DB0385}" dt="2021-06-15T14:36:26.668" v="65" actId="478"/>
          <ac:graphicFrameMkLst>
            <pc:docMk/>
            <pc:sldMk cId="2697121495" sldId="325"/>
            <ac:graphicFrameMk id="10" creationId="{B5BCD5CB-9572-459E-9D41-BF46ADDBF0B1}"/>
          </ac:graphicFrameMkLst>
        </pc:graphicFrameChg>
        <pc:graphicFrameChg chg="add mod modGraphic">
          <ac:chgData name="Federico Donato" userId="75e060878361e85d" providerId="LiveId" clId="{3187A1C6-EDAF-4BCD-9249-263181DB0385}" dt="2021-06-20T13:59:23.146" v="10532" actId="207"/>
          <ac:graphicFrameMkLst>
            <pc:docMk/>
            <pc:sldMk cId="2697121495" sldId="325"/>
            <ac:graphicFrameMk id="14" creationId="{92093729-A6CD-4467-B5CC-1E218DB46391}"/>
          </ac:graphicFrameMkLst>
        </pc:graphicFrameChg>
        <pc:picChg chg="add del">
          <ac:chgData name="Federico Donato" userId="75e060878361e85d" providerId="LiveId" clId="{3187A1C6-EDAF-4BCD-9249-263181DB0385}" dt="2021-06-15T14:36:18.503" v="62" actId="478"/>
          <ac:picMkLst>
            <pc:docMk/>
            <pc:sldMk cId="2697121495" sldId="325"/>
            <ac:picMk id="4" creationId="{96FB55D7-94A3-43B5-980E-65578E4ED2F2}"/>
          </ac:picMkLst>
        </pc:picChg>
        <pc:picChg chg="add del mod">
          <ac:chgData name="Federico Donato" userId="75e060878361e85d" providerId="LiveId" clId="{3187A1C6-EDAF-4BCD-9249-263181DB0385}" dt="2021-06-15T14:55:33.380" v="122" actId="478"/>
          <ac:picMkLst>
            <pc:docMk/>
            <pc:sldMk cId="2697121495" sldId="325"/>
            <ac:picMk id="6" creationId="{39450958-410B-43C4-AAE1-7A54DCC5212F}"/>
          </ac:picMkLst>
        </pc:picChg>
        <pc:picChg chg="add del mod">
          <ac:chgData name="Federico Donato" userId="75e060878361e85d" providerId="LiveId" clId="{3187A1C6-EDAF-4BCD-9249-263181DB0385}" dt="2021-06-15T14:55:34.658" v="124" actId="478"/>
          <ac:picMkLst>
            <pc:docMk/>
            <pc:sldMk cId="2697121495" sldId="325"/>
            <ac:picMk id="7" creationId="{F82FADCA-584E-4ABC-ABE8-BBEEA8100D00}"/>
          </ac:picMkLst>
        </pc:picChg>
        <pc:picChg chg="add del mod">
          <ac:chgData name="Federico Donato" userId="75e060878361e85d" providerId="LiveId" clId="{3187A1C6-EDAF-4BCD-9249-263181DB0385}" dt="2021-06-15T14:39:19.326" v="91" actId="478"/>
          <ac:picMkLst>
            <pc:docMk/>
            <pc:sldMk cId="2697121495" sldId="325"/>
            <ac:picMk id="8" creationId="{67B82883-2219-4108-8056-B88B7BD0A9DD}"/>
          </ac:picMkLst>
        </pc:picChg>
        <pc:picChg chg="add del mod">
          <ac:chgData name="Federico Donato" userId="75e060878361e85d" providerId="LiveId" clId="{3187A1C6-EDAF-4BCD-9249-263181DB0385}" dt="2021-06-15T14:55:31.780" v="121" actId="478"/>
          <ac:picMkLst>
            <pc:docMk/>
            <pc:sldMk cId="2697121495" sldId="325"/>
            <ac:picMk id="12" creationId="{625C02A1-ECF3-4B20-9CB5-5643CDC04FFA}"/>
          </ac:picMkLst>
        </pc:picChg>
        <pc:picChg chg="add del mod">
          <ac:chgData name="Federico Donato" userId="75e060878361e85d" providerId="LiveId" clId="{3187A1C6-EDAF-4BCD-9249-263181DB0385}" dt="2021-06-15T14:55:34.005" v="123" actId="478"/>
          <ac:picMkLst>
            <pc:docMk/>
            <pc:sldMk cId="2697121495" sldId="325"/>
            <ac:picMk id="13" creationId="{9480AE9D-A3D5-4347-AB6F-2F0DA4D156A8}"/>
          </ac:picMkLst>
        </pc:picChg>
      </pc:sldChg>
      <pc:sldChg chg="addSp delSp modSp add mod">
        <pc:chgData name="Federico Donato" userId="75e060878361e85d" providerId="LiveId" clId="{3187A1C6-EDAF-4BCD-9249-263181DB0385}" dt="2021-06-20T13:59:39.385" v="10533" actId="207"/>
        <pc:sldMkLst>
          <pc:docMk/>
          <pc:sldMk cId="2388665969" sldId="326"/>
        </pc:sldMkLst>
        <pc:spChg chg="mod">
          <ac:chgData name="Federico Donato" userId="75e060878361e85d" providerId="LiveId" clId="{3187A1C6-EDAF-4BCD-9249-263181DB0385}" dt="2021-06-15T16:06:43.205" v="1456" actId="20577"/>
          <ac:spMkLst>
            <pc:docMk/>
            <pc:sldMk cId="2388665969" sldId="326"/>
            <ac:spMk id="2" creationId="{04D00B79-44BB-4D5F-B51D-2270A854D77A}"/>
          </ac:spMkLst>
        </pc:spChg>
        <pc:spChg chg="add mod">
          <ac:chgData name="Federico Donato" userId="75e060878361e85d" providerId="LiveId" clId="{3187A1C6-EDAF-4BCD-9249-263181DB0385}" dt="2021-06-19T09:32:24.042" v="10239" actId="14100"/>
          <ac:spMkLst>
            <pc:docMk/>
            <pc:sldMk cId="2388665969" sldId="326"/>
            <ac:spMk id="6" creationId="{52E07780-E1E1-45F8-957C-8F8954BB318E}"/>
          </ac:spMkLst>
        </pc:spChg>
        <pc:spChg chg="mod">
          <ac:chgData name="Federico Donato" userId="75e060878361e85d" providerId="LiveId" clId="{3187A1C6-EDAF-4BCD-9249-263181DB0385}" dt="2021-06-15T16:06:48.969" v="1457" actId="14100"/>
          <ac:spMkLst>
            <pc:docMk/>
            <pc:sldMk cId="2388665969" sldId="326"/>
            <ac:spMk id="11" creationId="{B07BA1F9-2C19-4C07-B29B-18B9FBCC4755}"/>
          </ac:spMkLst>
        </pc:spChg>
        <pc:graphicFrameChg chg="add mod modGraphic">
          <ac:chgData name="Federico Donato" userId="75e060878361e85d" providerId="LiveId" clId="{3187A1C6-EDAF-4BCD-9249-263181DB0385}" dt="2021-06-20T13:59:39.385" v="10533" actId="207"/>
          <ac:graphicFrameMkLst>
            <pc:docMk/>
            <pc:sldMk cId="2388665969" sldId="326"/>
            <ac:graphicFrameMk id="8" creationId="{6C77C222-8848-4C1B-9580-1EFDB26414F8}"/>
          </ac:graphicFrameMkLst>
        </pc:graphicFrameChg>
        <pc:graphicFrameChg chg="del mod modGraphic">
          <ac:chgData name="Federico Donato" userId="75e060878361e85d" providerId="LiveId" clId="{3187A1C6-EDAF-4BCD-9249-263181DB0385}" dt="2021-06-15T15:42:25.399" v="955" actId="478"/>
          <ac:graphicFrameMkLst>
            <pc:docMk/>
            <pc:sldMk cId="2388665969" sldId="326"/>
            <ac:graphicFrameMk id="14" creationId="{92093729-A6CD-4467-B5CC-1E218DB46391}"/>
          </ac:graphicFrameMkLst>
        </pc:graphicFrameChg>
        <pc:picChg chg="add mod">
          <ac:chgData name="Federico Donato" userId="75e060878361e85d" providerId="LiveId" clId="{3187A1C6-EDAF-4BCD-9249-263181DB0385}" dt="2021-06-15T16:08:32.723" v="1471" actId="14100"/>
          <ac:picMkLst>
            <pc:docMk/>
            <pc:sldMk cId="2388665969" sldId="326"/>
            <ac:picMk id="4" creationId="{0267616C-F6F1-4AD0-A870-FBC1F49935C1}"/>
          </ac:picMkLst>
        </pc:picChg>
      </pc:sldChg>
      <pc:sldChg chg="delSp add del mod">
        <pc:chgData name="Federico Donato" userId="75e060878361e85d" providerId="LiveId" clId="{3187A1C6-EDAF-4BCD-9249-263181DB0385}" dt="2021-06-15T15:33:36.652" v="831" actId="2696"/>
        <pc:sldMkLst>
          <pc:docMk/>
          <pc:sldMk cId="3184915895" sldId="326"/>
        </pc:sldMkLst>
        <pc:graphicFrameChg chg="del">
          <ac:chgData name="Federico Donato" userId="75e060878361e85d" providerId="LiveId" clId="{3187A1C6-EDAF-4BCD-9249-263181DB0385}" dt="2021-06-15T15:08:56.609" v="679" actId="478"/>
          <ac:graphicFrameMkLst>
            <pc:docMk/>
            <pc:sldMk cId="3184915895" sldId="326"/>
            <ac:graphicFrameMk id="14" creationId="{92093729-A6CD-4467-B5CC-1E218DB46391}"/>
          </ac:graphicFrameMkLst>
        </pc:graphicFrameChg>
      </pc:sldChg>
      <pc:sldChg chg="addSp delSp modSp add mod">
        <pc:chgData name="Federico Donato" userId="75e060878361e85d" providerId="LiveId" clId="{3187A1C6-EDAF-4BCD-9249-263181DB0385}" dt="2021-06-20T13:59:59.158" v="10536" actId="207"/>
        <pc:sldMkLst>
          <pc:docMk/>
          <pc:sldMk cId="1465582681" sldId="327"/>
        </pc:sldMkLst>
        <pc:spChg chg="mod">
          <ac:chgData name="Federico Donato" userId="75e060878361e85d" providerId="LiveId" clId="{3187A1C6-EDAF-4BCD-9249-263181DB0385}" dt="2021-06-15T16:15:25.975" v="1627" actId="20577"/>
          <ac:spMkLst>
            <pc:docMk/>
            <pc:sldMk cId="1465582681" sldId="327"/>
            <ac:spMk id="2" creationId="{04D00B79-44BB-4D5F-B51D-2270A854D77A}"/>
          </ac:spMkLst>
        </pc:spChg>
        <pc:spChg chg="mod">
          <ac:chgData name="Federico Donato" userId="75e060878361e85d" providerId="LiveId" clId="{3187A1C6-EDAF-4BCD-9249-263181DB0385}" dt="2021-06-16T14:42:18.002" v="5167" actId="20577"/>
          <ac:spMkLst>
            <pc:docMk/>
            <pc:sldMk cId="1465582681" sldId="327"/>
            <ac:spMk id="6" creationId="{52E07780-E1E1-45F8-957C-8F8954BB318E}"/>
          </ac:spMkLst>
        </pc:spChg>
        <pc:spChg chg="add del">
          <ac:chgData name="Federico Donato" userId="75e060878361e85d" providerId="LiveId" clId="{3187A1C6-EDAF-4BCD-9249-263181DB0385}" dt="2021-06-16T13:34:55.570" v="2165" actId="22"/>
          <ac:spMkLst>
            <pc:docMk/>
            <pc:sldMk cId="1465582681" sldId="327"/>
            <ac:spMk id="12" creationId="{B40E8820-598F-4D51-B954-F43C41C9A96F}"/>
          </ac:spMkLst>
        </pc:spChg>
        <pc:graphicFrameChg chg="mod modGraphic">
          <ac:chgData name="Federico Donato" userId="75e060878361e85d" providerId="LiveId" clId="{3187A1C6-EDAF-4BCD-9249-263181DB0385}" dt="2021-06-20T13:59:59.158" v="10536" actId="207"/>
          <ac:graphicFrameMkLst>
            <pc:docMk/>
            <pc:sldMk cId="1465582681" sldId="327"/>
            <ac:graphicFrameMk id="8" creationId="{6C77C222-8848-4C1B-9580-1EFDB26414F8}"/>
          </ac:graphicFrameMkLst>
        </pc:graphicFrameChg>
        <pc:picChg chg="del">
          <ac:chgData name="Federico Donato" userId="75e060878361e85d" providerId="LiveId" clId="{3187A1C6-EDAF-4BCD-9249-263181DB0385}" dt="2021-06-15T16:15:05.605" v="1612" actId="478"/>
          <ac:picMkLst>
            <pc:docMk/>
            <pc:sldMk cId="1465582681" sldId="327"/>
            <ac:picMk id="4" creationId="{0267616C-F6F1-4AD0-A870-FBC1F49935C1}"/>
          </ac:picMkLst>
        </pc:picChg>
        <pc:picChg chg="add mod">
          <ac:chgData name="Federico Donato" userId="75e060878361e85d" providerId="LiveId" clId="{3187A1C6-EDAF-4BCD-9249-263181DB0385}" dt="2021-06-15T16:15:08.847" v="1613" actId="1076"/>
          <ac:picMkLst>
            <pc:docMk/>
            <pc:sldMk cId="1465582681" sldId="327"/>
            <ac:picMk id="7" creationId="{42119FF7-CBC8-47DF-BE18-2851D433EA2A}"/>
          </ac:picMkLst>
        </pc:picChg>
      </pc:sldChg>
      <pc:sldChg chg="addSp delSp modSp add mod">
        <pc:chgData name="Federico Donato" userId="75e060878361e85d" providerId="LiveId" clId="{3187A1C6-EDAF-4BCD-9249-263181DB0385}" dt="2021-06-20T14:00:07.295" v="10538" actId="207"/>
        <pc:sldMkLst>
          <pc:docMk/>
          <pc:sldMk cId="3684402356" sldId="328"/>
        </pc:sldMkLst>
        <pc:spChg chg="mod">
          <ac:chgData name="Federico Donato" userId="75e060878361e85d" providerId="LiveId" clId="{3187A1C6-EDAF-4BCD-9249-263181DB0385}" dt="2021-06-15T16:16:00.685" v="1671" actId="20577"/>
          <ac:spMkLst>
            <pc:docMk/>
            <pc:sldMk cId="3684402356" sldId="328"/>
            <ac:spMk id="2" creationId="{04D00B79-44BB-4D5F-B51D-2270A854D77A}"/>
          </ac:spMkLst>
        </pc:spChg>
        <pc:spChg chg="mod">
          <ac:chgData name="Federico Donato" userId="75e060878361e85d" providerId="LiveId" clId="{3187A1C6-EDAF-4BCD-9249-263181DB0385}" dt="2021-06-19T09:42:03.979" v="10316" actId="20577"/>
          <ac:spMkLst>
            <pc:docMk/>
            <pc:sldMk cId="3684402356" sldId="328"/>
            <ac:spMk id="6" creationId="{52E07780-E1E1-45F8-957C-8F8954BB318E}"/>
          </ac:spMkLst>
        </pc:spChg>
        <pc:graphicFrameChg chg="mod modGraphic">
          <ac:chgData name="Federico Donato" userId="75e060878361e85d" providerId="LiveId" clId="{3187A1C6-EDAF-4BCD-9249-263181DB0385}" dt="2021-06-20T14:00:07.295" v="10538" actId="207"/>
          <ac:graphicFrameMkLst>
            <pc:docMk/>
            <pc:sldMk cId="3684402356" sldId="328"/>
            <ac:graphicFrameMk id="8" creationId="{6C77C222-8848-4C1B-9580-1EFDB26414F8}"/>
          </ac:graphicFrameMkLst>
        </pc:graphicFrameChg>
        <pc:picChg chg="add mod">
          <ac:chgData name="Federico Donato" userId="75e060878361e85d" providerId="LiveId" clId="{3187A1C6-EDAF-4BCD-9249-263181DB0385}" dt="2021-06-16T14:47:54.876" v="5193" actId="1076"/>
          <ac:picMkLst>
            <pc:docMk/>
            <pc:sldMk cId="3684402356" sldId="328"/>
            <ac:picMk id="4" creationId="{1FC4F63C-60F1-487D-9C41-CD26A69FA0B2}"/>
          </ac:picMkLst>
        </pc:picChg>
        <pc:picChg chg="del">
          <ac:chgData name="Federico Donato" userId="75e060878361e85d" providerId="LiveId" clId="{3187A1C6-EDAF-4BCD-9249-263181DB0385}" dt="2021-06-15T16:16:49.428" v="1722" actId="478"/>
          <ac:picMkLst>
            <pc:docMk/>
            <pc:sldMk cId="3684402356" sldId="328"/>
            <ac:picMk id="7" creationId="{42119FF7-CBC8-47DF-BE18-2851D433EA2A}"/>
          </ac:picMkLst>
        </pc:picChg>
      </pc:sldChg>
      <pc:sldChg chg="addSp delSp modSp add mod">
        <pc:chgData name="Federico Donato" userId="75e060878361e85d" providerId="LiveId" clId="{3187A1C6-EDAF-4BCD-9249-263181DB0385}" dt="2021-06-20T14:00:14.400" v="10539" actId="207"/>
        <pc:sldMkLst>
          <pc:docMk/>
          <pc:sldMk cId="363278798" sldId="329"/>
        </pc:sldMkLst>
        <pc:spChg chg="mod">
          <ac:chgData name="Federico Donato" userId="75e060878361e85d" providerId="LiveId" clId="{3187A1C6-EDAF-4BCD-9249-263181DB0385}" dt="2021-06-15T16:17:25.890" v="1764" actId="20577"/>
          <ac:spMkLst>
            <pc:docMk/>
            <pc:sldMk cId="363278798" sldId="329"/>
            <ac:spMk id="2" creationId="{04D00B79-44BB-4D5F-B51D-2270A854D77A}"/>
          </ac:spMkLst>
        </pc:spChg>
        <pc:spChg chg="mod">
          <ac:chgData name="Federico Donato" userId="75e060878361e85d" providerId="LiveId" clId="{3187A1C6-EDAF-4BCD-9249-263181DB0385}" dt="2021-06-19T09:51:34.145" v="10410" actId="20577"/>
          <ac:spMkLst>
            <pc:docMk/>
            <pc:sldMk cId="363278798" sldId="329"/>
            <ac:spMk id="6" creationId="{52E07780-E1E1-45F8-957C-8F8954BB318E}"/>
          </ac:spMkLst>
        </pc:spChg>
        <pc:graphicFrameChg chg="mod modGraphic">
          <ac:chgData name="Federico Donato" userId="75e060878361e85d" providerId="LiveId" clId="{3187A1C6-EDAF-4BCD-9249-263181DB0385}" dt="2021-06-20T14:00:14.400" v="10539" actId="207"/>
          <ac:graphicFrameMkLst>
            <pc:docMk/>
            <pc:sldMk cId="363278798" sldId="329"/>
            <ac:graphicFrameMk id="8" creationId="{6C77C222-8848-4C1B-9580-1EFDB26414F8}"/>
          </ac:graphicFrameMkLst>
        </pc:graphicFrameChg>
        <pc:picChg chg="del">
          <ac:chgData name="Federico Donato" userId="75e060878361e85d" providerId="LiveId" clId="{3187A1C6-EDAF-4BCD-9249-263181DB0385}" dt="2021-06-15T16:17:28.727" v="1765" actId="478"/>
          <ac:picMkLst>
            <pc:docMk/>
            <pc:sldMk cId="363278798" sldId="329"/>
            <ac:picMk id="4" creationId="{1FC4F63C-60F1-487D-9C41-CD26A69FA0B2}"/>
          </ac:picMkLst>
        </pc:picChg>
        <pc:picChg chg="add mod">
          <ac:chgData name="Federico Donato" userId="75e060878361e85d" providerId="LiveId" clId="{3187A1C6-EDAF-4BCD-9249-263181DB0385}" dt="2021-06-15T16:20:07.934" v="1883" actId="14100"/>
          <ac:picMkLst>
            <pc:docMk/>
            <pc:sldMk cId="363278798" sldId="329"/>
            <ac:picMk id="7" creationId="{DB420918-86D7-492B-8565-D9D9399EA59B}"/>
          </ac:picMkLst>
        </pc:picChg>
      </pc:sldChg>
      <pc:sldChg chg="addSp modSp mod">
        <pc:chgData name="Federico Donato" userId="75e060878361e85d" providerId="LiveId" clId="{3187A1C6-EDAF-4BCD-9249-263181DB0385}" dt="2021-06-19T09:48:00.965" v="10371" actId="1076"/>
        <pc:sldMkLst>
          <pc:docMk/>
          <pc:sldMk cId="98086440" sldId="330"/>
        </pc:sldMkLst>
        <pc:spChg chg="mod">
          <ac:chgData name="Federico Donato" userId="75e060878361e85d" providerId="LiveId" clId="{3187A1C6-EDAF-4BCD-9249-263181DB0385}" dt="2021-06-17T15:43:02.456" v="6489" actId="14100"/>
          <ac:spMkLst>
            <pc:docMk/>
            <pc:sldMk cId="98086440" sldId="330"/>
            <ac:spMk id="3" creationId="{BC85E0AA-79FE-4683-8781-9F2D2D51F73E}"/>
          </ac:spMkLst>
        </pc:spChg>
        <pc:spChg chg="mod ord">
          <ac:chgData name="Federico Donato" userId="75e060878361e85d" providerId="LiveId" clId="{3187A1C6-EDAF-4BCD-9249-263181DB0385}" dt="2021-06-17T15:44:27.329" v="6516" actId="1035"/>
          <ac:spMkLst>
            <pc:docMk/>
            <pc:sldMk cId="98086440" sldId="330"/>
            <ac:spMk id="5" creationId="{CDF3C1EE-D9A0-406A-9A3A-75C82527E0DC}"/>
          </ac:spMkLst>
        </pc:spChg>
        <pc:spChg chg="mod">
          <ac:chgData name="Federico Donato" userId="75e060878361e85d" providerId="LiveId" clId="{3187A1C6-EDAF-4BCD-9249-263181DB0385}" dt="2021-06-17T15:44:21.936" v="6514" actId="1035"/>
          <ac:spMkLst>
            <pc:docMk/>
            <pc:sldMk cId="98086440" sldId="330"/>
            <ac:spMk id="9" creationId="{1191A09B-8CB4-416A-B1F9-ABC3B476DE1F}"/>
          </ac:spMkLst>
        </pc:spChg>
        <pc:spChg chg="mod">
          <ac:chgData name="Federico Donato" userId="75e060878361e85d" providerId="LiveId" clId="{3187A1C6-EDAF-4BCD-9249-263181DB0385}" dt="2021-06-17T15:42:51.856" v="6487" actId="1076"/>
          <ac:spMkLst>
            <pc:docMk/>
            <pc:sldMk cId="98086440" sldId="330"/>
            <ac:spMk id="103" creationId="{02D0EA28-FB42-497B-8350-AC0EC64C2889}"/>
          </ac:spMkLst>
        </pc:spChg>
        <pc:spChg chg="mod">
          <ac:chgData name="Federico Donato" userId="75e060878361e85d" providerId="LiveId" clId="{3187A1C6-EDAF-4BCD-9249-263181DB0385}" dt="2021-06-17T15:42:51.856" v="6487" actId="1076"/>
          <ac:spMkLst>
            <pc:docMk/>
            <pc:sldMk cId="98086440" sldId="330"/>
            <ac:spMk id="105" creationId="{18C7C5DB-E74D-4938-B00C-E83BB107767A}"/>
          </ac:spMkLst>
        </pc:spChg>
        <pc:spChg chg="mod">
          <ac:chgData name="Federico Donato" userId="75e060878361e85d" providerId="LiveId" clId="{3187A1C6-EDAF-4BCD-9249-263181DB0385}" dt="2021-06-17T15:42:51.856" v="6487" actId="1076"/>
          <ac:spMkLst>
            <pc:docMk/>
            <pc:sldMk cId="98086440" sldId="330"/>
            <ac:spMk id="107" creationId="{EA0F7EDC-B9F8-453A-90B5-AE0593A4DF58}"/>
          </ac:spMkLst>
        </pc:spChg>
        <pc:spChg chg="mod">
          <ac:chgData name="Federico Donato" userId="75e060878361e85d" providerId="LiveId" clId="{3187A1C6-EDAF-4BCD-9249-263181DB0385}" dt="2021-06-17T15:42:51.856" v="6487" actId="1076"/>
          <ac:spMkLst>
            <pc:docMk/>
            <pc:sldMk cId="98086440" sldId="330"/>
            <ac:spMk id="110" creationId="{4E957A3D-61D9-441E-9CBE-8D0E2EA99E14}"/>
          </ac:spMkLst>
        </pc:spChg>
        <pc:spChg chg="mod">
          <ac:chgData name="Federico Donato" userId="75e060878361e85d" providerId="LiveId" clId="{3187A1C6-EDAF-4BCD-9249-263181DB0385}" dt="2021-06-17T15:42:51.856" v="6487" actId="1076"/>
          <ac:spMkLst>
            <pc:docMk/>
            <pc:sldMk cId="98086440" sldId="330"/>
            <ac:spMk id="111" creationId="{0EA050A0-A531-4CAA-9F26-B163E451799B}"/>
          </ac:spMkLst>
        </pc:spChg>
        <pc:spChg chg="mod">
          <ac:chgData name="Federico Donato" userId="75e060878361e85d" providerId="LiveId" clId="{3187A1C6-EDAF-4BCD-9249-263181DB0385}" dt="2021-06-17T15:42:51.856" v="6487" actId="1076"/>
          <ac:spMkLst>
            <pc:docMk/>
            <pc:sldMk cId="98086440" sldId="330"/>
            <ac:spMk id="112" creationId="{26C5F13F-733C-4BB8-9DD5-0C02CD1E4F82}"/>
          </ac:spMkLst>
        </pc:spChg>
        <pc:spChg chg="mod">
          <ac:chgData name="Federico Donato" userId="75e060878361e85d" providerId="LiveId" clId="{3187A1C6-EDAF-4BCD-9249-263181DB0385}" dt="2021-06-17T15:42:51.856" v="6487" actId="1076"/>
          <ac:spMkLst>
            <pc:docMk/>
            <pc:sldMk cId="98086440" sldId="330"/>
            <ac:spMk id="113" creationId="{91EC5539-B6A4-4BC9-92CF-F60A09124CD4}"/>
          </ac:spMkLst>
        </pc:spChg>
        <pc:spChg chg="mod">
          <ac:chgData name="Federico Donato" userId="75e060878361e85d" providerId="LiveId" clId="{3187A1C6-EDAF-4BCD-9249-263181DB0385}" dt="2021-06-17T15:42:51.856" v="6487" actId="1076"/>
          <ac:spMkLst>
            <pc:docMk/>
            <pc:sldMk cId="98086440" sldId="330"/>
            <ac:spMk id="114" creationId="{5D1465AC-DCE0-4784-B01E-D6E366991760}"/>
          </ac:spMkLst>
        </pc:spChg>
        <pc:spChg chg="mod">
          <ac:chgData name="Federico Donato" userId="75e060878361e85d" providerId="LiveId" clId="{3187A1C6-EDAF-4BCD-9249-263181DB0385}" dt="2021-06-17T15:42:51.856" v="6487" actId="1076"/>
          <ac:spMkLst>
            <pc:docMk/>
            <pc:sldMk cId="98086440" sldId="330"/>
            <ac:spMk id="116" creationId="{8A195CDE-6785-4ED7-9A0D-6CF08947CE9B}"/>
          </ac:spMkLst>
        </pc:spChg>
        <pc:spChg chg="mod">
          <ac:chgData name="Federico Donato" userId="75e060878361e85d" providerId="LiveId" clId="{3187A1C6-EDAF-4BCD-9249-263181DB0385}" dt="2021-06-17T15:42:51.856" v="6487" actId="1076"/>
          <ac:spMkLst>
            <pc:docMk/>
            <pc:sldMk cId="98086440" sldId="330"/>
            <ac:spMk id="118" creationId="{D268152D-1C32-4D34-8F30-712710A1E364}"/>
          </ac:spMkLst>
        </pc:spChg>
        <pc:spChg chg="mod">
          <ac:chgData name="Federico Donato" userId="75e060878361e85d" providerId="LiveId" clId="{3187A1C6-EDAF-4BCD-9249-263181DB0385}" dt="2021-06-17T15:42:51.856" v="6487" actId="1076"/>
          <ac:spMkLst>
            <pc:docMk/>
            <pc:sldMk cId="98086440" sldId="330"/>
            <ac:spMk id="122" creationId="{755E537E-2089-4CB1-863F-A2488CACD756}"/>
          </ac:spMkLst>
        </pc:spChg>
        <pc:spChg chg="mod">
          <ac:chgData name="Federico Donato" userId="75e060878361e85d" providerId="LiveId" clId="{3187A1C6-EDAF-4BCD-9249-263181DB0385}" dt="2021-06-17T15:42:51.856" v="6487" actId="1076"/>
          <ac:spMkLst>
            <pc:docMk/>
            <pc:sldMk cId="98086440" sldId="330"/>
            <ac:spMk id="124" creationId="{1E434469-DD1D-4F30-B7C6-C4DABB6619EE}"/>
          </ac:spMkLst>
        </pc:spChg>
        <pc:spChg chg="mod">
          <ac:chgData name="Federico Donato" userId="75e060878361e85d" providerId="LiveId" clId="{3187A1C6-EDAF-4BCD-9249-263181DB0385}" dt="2021-06-17T15:42:51.856" v="6487" actId="1076"/>
          <ac:spMkLst>
            <pc:docMk/>
            <pc:sldMk cId="98086440" sldId="330"/>
            <ac:spMk id="126" creationId="{367244C1-DD29-46E3-ACB8-EDF5A77FB99E}"/>
          </ac:spMkLst>
        </pc:spChg>
        <pc:spChg chg="mod">
          <ac:chgData name="Federico Donato" userId="75e060878361e85d" providerId="LiveId" clId="{3187A1C6-EDAF-4BCD-9249-263181DB0385}" dt="2021-06-17T15:42:51.856" v="6487" actId="1076"/>
          <ac:spMkLst>
            <pc:docMk/>
            <pc:sldMk cId="98086440" sldId="330"/>
            <ac:spMk id="127" creationId="{441252D4-F294-452F-A52D-AA86CE9D34D0}"/>
          </ac:spMkLst>
        </pc:spChg>
        <pc:spChg chg="mod">
          <ac:chgData name="Federico Donato" userId="75e060878361e85d" providerId="LiveId" clId="{3187A1C6-EDAF-4BCD-9249-263181DB0385}" dt="2021-06-17T15:42:51.856" v="6487" actId="1076"/>
          <ac:spMkLst>
            <pc:docMk/>
            <pc:sldMk cId="98086440" sldId="330"/>
            <ac:spMk id="130" creationId="{F395B53F-A0C2-4AC8-95A6-D522A9F9AFCA}"/>
          </ac:spMkLst>
        </pc:spChg>
        <pc:spChg chg="mod">
          <ac:chgData name="Federico Donato" userId="75e060878361e85d" providerId="LiveId" clId="{3187A1C6-EDAF-4BCD-9249-263181DB0385}" dt="2021-06-17T15:42:51.856" v="6487" actId="1076"/>
          <ac:spMkLst>
            <pc:docMk/>
            <pc:sldMk cId="98086440" sldId="330"/>
            <ac:spMk id="132" creationId="{D4CAA585-EDED-4F23-A1AB-99282CD19229}"/>
          </ac:spMkLst>
        </pc:spChg>
        <pc:spChg chg="mod">
          <ac:chgData name="Federico Donato" userId="75e060878361e85d" providerId="LiveId" clId="{3187A1C6-EDAF-4BCD-9249-263181DB0385}" dt="2021-06-17T15:42:51.856" v="6487" actId="1076"/>
          <ac:spMkLst>
            <pc:docMk/>
            <pc:sldMk cId="98086440" sldId="330"/>
            <ac:spMk id="134" creationId="{F394528F-58E0-4139-95FD-38B03F08526C}"/>
          </ac:spMkLst>
        </pc:spChg>
        <pc:spChg chg="mod">
          <ac:chgData name="Federico Donato" userId="75e060878361e85d" providerId="LiveId" clId="{3187A1C6-EDAF-4BCD-9249-263181DB0385}" dt="2021-06-17T15:42:51.856" v="6487" actId="1076"/>
          <ac:spMkLst>
            <pc:docMk/>
            <pc:sldMk cId="98086440" sldId="330"/>
            <ac:spMk id="136" creationId="{FFAA09D1-B524-460A-8CD5-FA5661CDE3B8}"/>
          </ac:spMkLst>
        </pc:spChg>
        <pc:spChg chg="mod">
          <ac:chgData name="Federico Donato" userId="75e060878361e85d" providerId="LiveId" clId="{3187A1C6-EDAF-4BCD-9249-263181DB0385}" dt="2021-06-17T15:42:51.856" v="6487" actId="1076"/>
          <ac:spMkLst>
            <pc:docMk/>
            <pc:sldMk cId="98086440" sldId="330"/>
            <ac:spMk id="138" creationId="{786C46C3-CB35-4354-A4E4-C41B0816C2F7}"/>
          </ac:spMkLst>
        </pc:spChg>
        <pc:spChg chg="mod">
          <ac:chgData name="Federico Donato" userId="75e060878361e85d" providerId="LiveId" clId="{3187A1C6-EDAF-4BCD-9249-263181DB0385}" dt="2021-06-17T15:42:51.856" v="6487" actId="1076"/>
          <ac:spMkLst>
            <pc:docMk/>
            <pc:sldMk cId="98086440" sldId="330"/>
            <ac:spMk id="140" creationId="{0D4B3710-683A-48DB-AC39-A01BDCEFF0D2}"/>
          </ac:spMkLst>
        </pc:spChg>
        <pc:spChg chg="mod">
          <ac:chgData name="Federico Donato" userId="75e060878361e85d" providerId="LiveId" clId="{3187A1C6-EDAF-4BCD-9249-263181DB0385}" dt="2021-06-17T15:42:51.856" v="6487" actId="1076"/>
          <ac:spMkLst>
            <pc:docMk/>
            <pc:sldMk cId="98086440" sldId="330"/>
            <ac:spMk id="141" creationId="{8AECCCCF-0CDD-4CCC-BDFA-2E9A0E276724}"/>
          </ac:spMkLst>
        </pc:spChg>
        <pc:spChg chg="add mod">
          <ac:chgData name="Federico Donato" userId="75e060878361e85d" providerId="LiveId" clId="{3187A1C6-EDAF-4BCD-9249-263181DB0385}" dt="2021-06-19T09:48:00.965" v="10371" actId="1076"/>
          <ac:spMkLst>
            <pc:docMk/>
            <pc:sldMk cId="98086440" sldId="330"/>
            <ac:spMk id="143" creationId="{A5622938-B58D-47A2-BB01-DD375292A8EB}"/>
          </ac:spMkLst>
        </pc:spChg>
        <pc:grpChg chg="mod">
          <ac:chgData name="Federico Donato" userId="75e060878361e85d" providerId="LiveId" clId="{3187A1C6-EDAF-4BCD-9249-263181DB0385}" dt="2021-06-17T15:42:51.856" v="6487" actId="1076"/>
          <ac:grpSpMkLst>
            <pc:docMk/>
            <pc:sldMk cId="98086440" sldId="330"/>
            <ac:grpSpMk id="64" creationId="{75F76554-399D-41B2-948D-33E224D7F1CF}"/>
          </ac:grpSpMkLst>
        </pc:grpChg>
        <pc:grpChg chg="mod">
          <ac:chgData name="Federico Donato" userId="75e060878361e85d" providerId="LiveId" clId="{3187A1C6-EDAF-4BCD-9249-263181DB0385}" dt="2021-06-17T15:42:51.856" v="6487" actId="1076"/>
          <ac:grpSpMkLst>
            <pc:docMk/>
            <pc:sldMk cId="98086440" sldId="330"/>
            <ac:grpSpMk id="65" creationId="{D80792CD-1C63-4C78-AAA2-90A18BB01D9D}"/>
          </ac:grpSpMkLst>
        </pc:grpChg>
        <pc:grpChg chg="mod">
          <ac:chgData name="Federico Donato" userId="75e060878361e85d" providerId="LiveId" clId="{3187A1C6-EDAF-4BCD-9249-263181DB0385}" dt="2021-06-17T15:42:51.856" v="6487" actId="1076"/>
          <ac:grpSpMkLst>
            <pc:docMk/>
            <pc:sldMk cId="98086440" sldId="330"/>
            <ac:grpSpMk id="66" creationId="{FB96A0FB-0C89-4C65-A234-0F125A92D784}"/>
          </ac:grpSpMkLst>
        </pc:grpChg>
        <pc:grpChg chg="mod">
          <ac:chgData name="Federico Donato" userId="75e060878361e85d" providerId="LiveId" clId="{3187A1C6-EDAF-4BCD-9249-263181DB0385}" dt="2021-06-17T15:42:51.856" v="6487" actId="1076"/>
          <ac:grpSpMkLst>
            <pc:docMk/>
            <pc:sldMk cId="98086440" sldId="330"/>
            <ac:grpSpMk id="67" creationId="{8C5FE2C3-6C2B-490B-AAC8-199C403559F1}"/>
          </ac:grpSpMkLst>
        </pc:grpChg>
        <pc:grpChg chg="mod">
          <ac:chgData name="Federico Donato" userId="75e060878361e85d" providerId="LiveId" clId="{3187A1C6-EDAF-4BCD-9249-263181DB0385}" dt="2021-06-17T15:42:51.856" v="6487" actId="1076"/>
          <ac:grpSpMkLst>
            <pc:docMk/>
            <pc:sldMk cId="98086440" sldId="330"/>
            <ac:grpSpMk id="68" creationId="{64A46685-6845-4EE5-8B47-B5AA54E5A97F}"/>
          </ac:grpSpMkLst>
        </pc:grpChg>
        <pc:grpChg chg="mod">
          <ac:chgData name="Federico Donato" userId="75e060878361e85d" providerId="LiveId" clId="{3187A1C6-EDAF-4BCD-9249-263181DB0385}" dt="2021-06-17T15:42:51.856" v="6487" actId="1076"/>
          <ac:grpSpMkLst>
            <pc:docMk/>
            <pc:sldMk cId="98086440" sldId="330"/>
            <ac:grpSpMk id="69" creationId="{57E6C546-C8DE-4A09-9DB7-4A9D23C50344}"/>
          </ac:grpSpMkLst>
        </pc:grpChg>
        <pc:grpChg chg="mod">
          <ac:chgData name="Federico Donato" userId="75e060878361e85d" providerId="LiveId" clId="{3187A1C6-EDAF-4BCD-9249-263181DB0385}" dt="2021-06-17T15:42:51.856" v="6487" actId="1076"/>
          <ac:grpSpMkLst>
            <pc:docMk/>
            <pc:sldMk cId="98086440" sldId="330"/>
            <ac:grpSpMk id="70" creationId="{7005F492-21DA-4DCF-86DE-6D27A7F36219}"/>
          </ac:grpSpMkLst>
        </pc:grpChg>
        <pc:grpChg chg="mod">
          <ac:chgData name="Federico Donato" userId="75e060878361e85d" providerId="LiveId" clId="{3187A1C6-EDAF-4BCD-9249-263181DB0385}" dt="2021-06-17T15:42:51.856" v="6487" actId="1076"/>
          <ac:grpSpMkLst>
            <pc:docMk/>
            <pc:sldMk cId="98086440" sldId="330"/>
            <ac:grpSpMk id="71" creationId="{3F853C1A-5EB0-4623-9EA5-7C06FFE66ABA}"/>
          </ac:grpSpMkLst>
        </pc:grpChg>
        <pc:grpChg chg="mod">
          <ac:chgData name="Federico Donato" userId="75e060878361e85d" providerId="LiveId" clId="{3187A1C6-EDAF-4BCD-9249-263181DB0385}" dt="2021-06-17T15:42:51.856" v="6487" actId="1076"/>
          <ac:grpSpMkLst>
            <pc:docMk/>
            <pc:sldMk cId="98086440" sldId="330"/>
            <ac:grpSpMk id="72" creationId="{93A8408E-3859-4AAB-AF56-8A2372566D8D}"/>
          </ac:grpSpMkLst>
        </pc:grpChg>
        <pc:grpChg chg="mod">
          <ac:chgData name="Federico Donato" userId="75e060878361e85d" providerId="LiveId" clId="{3187A1C6-EDAF-4BCD-9249-263181DB0385}" dt="2021-06-17T15:42:51.856" v="6487" actId="1076"/>
          <ac:grpSpMkLst>
            <pc:docMk/>
            <pc:sldMk cId="98086440" sldId="330"/>
            <ac:grpSpMk id="73" creationId="{6729FD6A-B52B-4A21-8E7C-138C57B4E7FA}"/>
          </ac:grpSpMkLst>
        </pc:grpChg>
        <pc:grpChg chg="mod">
          <ac:chgData name="Federico Donato" userId="75e060878361e85d" providerId="LiveId" clId="{3187A1C6-EDAF-4BCD-9249-263181DB0385}" dt="2021-06-17T15:42:51.856" v="6487" actId="1076"/>
          <ac:grpSpMkLst>
            <pc:docMk/>
            <pc:sldMk cId="98086440" sldId="330"/>
            <ac:grpSpMk id="76" creationId="{A939652D-77D6-4DA0-9163-0AFF47B841DD}"/>
          </ac:grpSpMkLst>
        </pc:grpChg>
        <pc:grpChg chg="mod">
          <ac:chgData name="Federico Donato" userId="75e060878361e85d" providerId="LiveId" clId="{3187A1C6-EDAF-4BCD-9249-263181DB0385}" dt="2021-06-17T15:42:51.856" v="6487" actId="1076"/>
          <ac:grpSpMkLst>
            <pc:docMk/>
            <pc:sldMk cId="98086440" sldId="330"/>
            <ac:grpSpMk id="80" creationId="{D1E46A51-B83A-4345-A7F4-F802C7694D62}"/>
          </ac:grpSpMkLst>
        </pc:grpChg>
        <pc:grpChg chg="mod">
          <ac:chgData name="Federico Donato" userId="75e060878361e85d" providerId="LiveId" clId="{3187A1C6-EDAF-4BCD-9249-263181DB0385}" dt="2021-06-17T15:42:51.856" v="6487" actId="1076"/>
          <ac:grpSpMkLst>
            <pc:docMk/>
            <pc:sldMk cId="98086440" sldId="330"/>
            <ac:grpSpMk id="88" creationId="{44D61E3B-C4BB-452A-A2E4-DE653072A069}"/>
          </ac:grpSpMkLst>
        </pc:grpChg>
        <pc:grpChg chg="mod">
          <ac:chgData name="Federico Donato" userId="75e060878361e85d" providerId="LiveId" clId="{3187A1C6-EDAF-4BCD-9249-263181DB0385}" dt="2021-06-17T15:42:51.856" v="6487" actId="1076"/>
          <ac:grpSpMkLst>
            <pc:docMk/>
            <pc:sldMk cId="98086440" sldId="330"/>
            <ac:grpSpMk id="137" creationId="{B6CAC0A9-BF19-4D11-8550-14BE2C7B260F}"/>
          </ac:grpSpMkLst>
        </pc:grpChg>
        <pc:picChg chg="mod">
          <ac:chgData name="Federico Donato" userId="75e060878361e85d" providerId="LiveId" clId="{3187A1C6-EDAF-4BCD-9249-263181DB0385}" dt="2021-06-17T15:42:51.856" v="6487" actId="1076"/>
          <ac:picMkLst>
            <pc:docMk/>
            <pc:sldMk cId="98086440" sldId="330"/>
            <ac:picMk id="106" creationId="{008D63AB-93CD-490E-B405-007AA1B99261}"/>
          </ac:picMkLst>
        </pc:picChg>
        <pc:picChg chg="mod">
          <ac:chgData name="Federico Donato" userId="75e060878361e85d" providerId="LiveId" clId="{3187A1C6-EDAF-4BCD-9249-263181DB0385}" dt="2021-06-17T15:42:51.856" v="6487" actId="1076"/>
          <ac:picMkLst>
            <pc:docMk/>
            <pc:sldMk cId="98086440" sldId="330"/>
            <ac:picMk id="115" creationId="{5DFA1701-63AD-4011-B31C-15A94C554AC2}"/>
          </ac:picMkLst>
        </pc:picChg>
        <pc:picChg chg="mod">
          <ac:chgData name="Federico Donato" userId="75e060878361e85d" providerId="LiveId" clId="{3187A1C6-EDAF-4BCD-9249-263181DB0385}" dt="2021-06-17T15:42:51.856" v="6487" actId="1076"/>
          <ac:picMkLst>
            <pc:docMk/>
            <pc:sldMk cId="98086440" sldId="330"/>
            <ac:picMk id="117" creationId="{58E981D8-EB8E-4508-80C0-F3A8DE9E8342}"/>
          </ac:picMkLst>
        </pc:picChg>
        <pc:picChg chg="mod">
          <ac:chgData name="Federico Donato" userId="75e060878361e85d" providerId="LiveId" clId="{3187A1C6-EDAF-4BCD-9249-263181DB0385}" dt="2021-06-17T15:42:51.856" v="6487" actId="1076"/>
          <ac:picMkLst>
            <pc:docMk/>
            <pc:sldMk cId="98086440" sldId="330"/>
            <ac:picMk id="121" creationId="{13B9C208-A6DA-4C20-BD8C-448C95D8962B}"/>
          </ac:picMkLst>
        </pc:picChg>
        <pc:picChg chg="mod">
          <ac:chgData name="Federico Donato" userId="75e060878361e85d" providerId="LiveId" clId="{3187A1C6-EDAF-4BCD-9249-263181DB0385}" dt="2021-06-17T15:42:51.856" v="6487" actId="1076"/>
          <ac:picMkLst>
            <pc:docMk/>
            <pc:sldMk cId="98086440" sldId="330"/>
            <ac:picMk id="123" creationId="{471FD490-2F92-44D3-A812-64C9F53082DF}"/>
          </ac:picMkLst>
        </pc:picChg>
        <pc:picChg chg="mod">
          <ac:chgData name="Federico Donato" userId="75e060878361e85d" providerId="LiveId" clId="{3187A1C6-EDAF-4BCD-9249-263181DB0385}" dt="2021-06-17T15:42:51.856" v="6487" actId="1076"/>
          <ac:picMkLst>
            <pc:docMk/>
            <pc:sldMk cId="98086440" sldId="330"/>
            <ac:picMk id="125" creationId="{2C72E9DD-7B08-4AAD-AC2F-DE3D894CD370}"/>
          </ac:picMkLst>
        </pc:picChg>
        <pc:picChg chg="mod">
          <ac:chgData name="Federico Donato" userId="75e060878361e85d" providerId="LiveId" clId="{3187A1C6-EDAF-4BCD-9249-263181DB0385}" dt="2021-06-17T15:42:51.856" v="6487" actId="1076"/>
          <ac:picMkLst>
            <pc:docMk/>
            <pc:sldMk cId="98086440" sldId="330"/>
            <ac:picMk id="128" creationId="{188BF11A-7D35-4F8E-9F23-BE7D4C0DE13A}"/>
          </ac:picMkLst>
        </pc:picChg>
        <pc:picChg chg="mod">
          <ac:chgData name="Federico Donato" userId="75e060878361e85d" providerId="LiveId" clId="{3187A1C6-EDAF-4BCD-9249-263181DB0385}" dt="2021-06-17T15:42:51.856" v="6487" actId="1076"/>
          <ac:picMkLst>
            <pc:docMk/>
            <pc:sldMk cId="98086440" sldId="330"/>
            <ac:picMk id="129" creationId="{88BC03BB-DC28-45B6-8248-085F16F21AC8}"/>
          </ac:picMkLst>
        </pc:picChg>
        <pc:picChg chg="mod">
          <ac:chgData name="Federico Donato" userId="75e060878361e85d" providerId="LiveId" clId="{3187A1C6-EDAF-4BCD-9249-263181DB0385}" dt="2021-06-17T15:42:51.856" v="6487" actId="1076"/>
          <ac:picMkLst>
            <pc:docMk/>
            <pc:sldMk cId="98086440" sldId="330"/>
            <ac:picMk id="131" creationId="{E2AB33F6-DFF8-4DD3-9EA0-31A7797A046F}"/>
          </ac:picMkLst>
        </pc:picChg>
        <pc:picChg chg="mod">
          <ac:chgData name="Federico Donato" userId="75e060878361e85d" providerId="LiveId" clId="{3187A1C6-EDAF-4BCD-9249-263181DB0385}" dt="2021-06-17T15:42:51.856" v="6487" actId="1076"/>
          <ac:picMkLst>
            <pc:docMk/>
            <pc:sldMk cId="98086440" sldId="330"/>
            <ac:picMk id="133" creationId="{11B27077-B3D8-4E7B-89E5-45550FC1A29E}"/>
          </ac:picMkLst>
        </pc:picChg>
        <pc:picChg chg="mod">
          <ac:chgData name="Federico Donato" userId="75e060878361e85d" providerId="LiveId" clId="{3187A1C6-EDAF-4BCD-9249-263181DB0385}" dt="2021-06-17T15:42:51.856" v="6487" actId="1076"/>
          <ac:picMkLst>
            <pc:docMk/>
            <pc:sldMk cId="98086440" sldId="330"/>
            <ac:picMk id="135" creationId="{CB03E4B1-731C-402C-B103-0EC9033A506B}"/>
          </ac:picMkLst>
        </pc:picChg>
        <pc:picChg chg="mod">
          <ac:chgData name="Federico Donato" userId="75e060878361e85d" providerId="LiveId" clId="{3187A1C6-EDAF-4BCD-9249-263181DB0385}" dt="2021-06-17T15:42:51.856" v="6487" actId="1076"/>
          <ac:picMkLst>
            <pc:docMk/>
            <pc:sldMk cId="98086440" sldId="330"/>
            <ac:picMk id="139" creationId="{5EA931DB-7193-4201-A97E-F505BC1B9858}"/>
          </ac:picMkLst>
        </pc:picChg>
        <pc:cxnChg chg="mod">
          <ac:chgData name="Federico Donato" userId="75e060878361e85d" providerId="LiveId" clId="{3187A1C6-EDAF-4BCD-9249-263181DB0385}" dt="2021-06-17T15:42:51.856" v="6487" actId="1076"/>
          <ac:cxnSpMkLst>
            <pc:docMk/>
            <pc:sldMk cId="98086440" sldId="330"/>
            <ac:cxnSpMk id="74" creationId="{475FB780-DB8B-4040-B2D5-65D12A2F098A}"/>
          </ac:cxnSpMkLst>
        </pc:cxnChg>
        <pc:cxnChg chg="mod">
          <ac:chgData name="Federico Donato" userId="75e060878361e85d" providerId="LiveId" clId="{3187A1C6-EDAF-4BCD-9249-263181DB0385}" dt="2021-06-17T15:42:51.856" v="6487" actId="1076"/>
          <ac:cxnSpMkLst>
            <pc:docMk/>
            <pc:sldMk cId="98086440" sldId="330"/>
            <ac:cxnSpMk id="75" creationId="{6A6F1A57-7943-4B46-A712-A42FF8B8B7F9}"/>
          </ac:cxnSpMkLst>
        </pc:cxnChg>
        <pc:cxnChg chg="mod">
          <ac:chgData name="Federico Donato" userId="75e060878361e85d" providerId="LiveId" clId="{3187A1C6-EDAF-4BCD-9249-263181DB0385}" dt="2021-06-17T15:42:51.856" v="6487" actId="1076"/>
          <ac:cxnSpMkLst>
            <pc:docMk/>
            <pc:sldMk cId="98086440" sldId="330"/>
            <ac:cxnSpMk id="77" creationId="{AF77B67B-C976-486A-8D5F-A29ED44CD5A8}"/>
          </ac:cxnSpMkLst>
        </pc:cxnChg>
        <pc:cxnChg chg="mod">
          <ac:chgData name="Federico Donato" userId="75e060878361e85d" providerId="LiveId" clId="{3187A1C6-EDAF-4BCD-9249-263181DB0385}" dt="2021-06-17T15:42:51.856" v="6487" actId="1076"/>
          <ac:cxnSpMkLst>
            <pc:docMk/>
            <pc:sldMk cId="98086440" sldId="330"/>
            <ac:cxnSpMk id="78" creationId="{9AA97782-5348-4468-8D32-8C7DCE1155BD}"/>
          </ac:cxnSpMkLst>
        </pc:cxnChg>
        <pc:cxnChg chg="mod">
          <ac:chgData name="Federico Donato" userId="75e060878361e85d" providerId="LiveId" clId="{3187A1C6-EDAF-4BCD-9249-263181DB0385}" dt="2021-06-17T15:42:51.856" v="6487" actId="1076"/>
          <ac:cxnSpMkLst>
            <pc:docMk/>
            <pc:sldMk cId="98086440" sldId="330"/>
            <ac:cxnSpMk id="79" creationId="{F868479C-594B-48DE-95DF-63D543648CDA}"/>
          </ac:cxnSpMkLst>
        </pc:cxnChg>
        <pc:cxnChg chg="mod">
          <ac:chgData name="Federico Donato" userId="75e060878361e85d" providerId="LiveId" clId="{3187A1C6-EDAF-4BCD-9249-263181DB0385}" dt="2021-06-17T15:42:51.856" v="6487" actId="1076"/>
          <ac:cxnSpMkLst>
            <pc:docMk/>
            <pc:sldMk cId="98086440" sldId="330"/>
            <ac:cxnSpMk id="81" creationId="{24B28C72-6EC1-422C-A162-4FE2AFC5E99F}"/>
          </ac:cxnSpMkLst>
        </pc:cxnChg>
        <pc:cxnChg chg="mod">
          <ac:chgData name="Federico Donato" userId="75e060878361e85d" providerId="LiveId" clId="{3187A1C6-EDAF-4BCD-9249-263181DB0385}" dt="2021-06-17T15:42:51.856" v="6487" actId="1076"/>
          <ac:cxnSpMkLst>
            <pc:docMk/>
            <pc:sldMk cId="98086440" sldId="330"/>
            <ac:cxnSpMk id="82" creationId="{0B181678-ABC0-41FE-8EEA-DA24F4F45B90}"/>
          </ac:cxnSpMkLst>
        </pc:cxnChg>
        <pc:cxnChg chg="mod">
          <ac:chgData name="Federico Donato" userId="75e060878361e85d" providerId="LiveId" clId="{3187A1C6-EDAF-4BCD-9249-263181DB0385}" dt="2021-06-17T15:42:51.856" v="6487" actId="1076"/>
          <ac:cxnSpMkLst>
            <pc:docMk/>
            <pc:sldMk cId="98086440" sldId="330"/>
            <ac:cxnSpMk id="83" creationId="{153DF410-4554-47EB-BD79-160F6C1FCEAC}"/>
          </ac:cxnSpMkLst>
        </pc:cxnChg>
        <pc:cxnChg chg="mod">
          <ac:chgData name="Federico Donato" userId="75e060878361e85d" providerId="LiveId" clId="{3187A1C6-EDAF-4BCD-9249-263181DB0385}" dt="2021-06-17T15:42:51.856" v="6487" actId="1076"/>
          <ac:cxnSpMkLst>
            <pc:docMk/>
            <pc:sldMk cId="98086440" sldId="330"/>
            <ac:cxnSpMk id="84" creationId="{0E49CDBB-9AFB-4D8B-9739-54941D4278CA}"/>
          </ac:cxnSpMkLst>
        </pc:cxnChg>
        <pc:cxnChg chg="mod">
          <ac:chgData name="Federico Donato" userId="75e060878361e85d" providerId="LiveId" clId="{3187A1C6-EDAF-4BCD-9249-263181DB0385}" dt="2021-06-17T15:42:51.856" v="6487" actId="1076"/>
          <ac:cxnSpMkLst>
            <pc:docMk/>
            <pc:sldMk cId="98086440" sldId="330"/>
            <ac:cxnSpMk id="85" creationId="{06DE45B4-1979-4AB9-B0A5-B886FEFCE6FF}"/>
          </ac:cxnSpMkLst>
        </pc:cxnChg>
        <pc:cxnChg chg="mod">
          <ac:chgData name="Federico Donato" userId="75e060878361e85d" providerId="LiveId" clId="{3187A1C6-EDAF-4BCD-9249-263181DB0385}" dt="2021-06-17T15:42:51.856" v="6487" actId="1076"/>
          <ac:cxnSpMkLst>
            <pc:docMk/>
            <pc:sldMk cId="98086440" sldId="330"/>
            <ac:cxnSpMk id="86" creationId="{76E3B840-09E1-4A12-B701-4C7650FD7810}"/>
          </ac:cxnSpMkLst>
        </pc:cxnChg>
        <pc:cxnChg chg="mod">
          <ac:chgData name="Federico Donato" userId="75e060878361e85d" providerId="LiveId" clId="{3187A1C6-EDAF-4BCD-9249-263181DB0385}" dt="2021-06-17T15:42:51.856" v="6487" actId="1076"/>
          <ac:cxnSpMkLst>
            <pc:docMk/>
            <pc:sldMk cId="98086440" sldId="330"/>
            <ac:cxnSpMk id="87" creationId="{EEE95460-8AE9-4797-881A-EB298550358E}"/>
          </ac:cxnSpMkLst>
        </pc:cxnChg>
        <pc:cxnChg chg="mod">
          <ac:chgData name="Federico Donato" userId="75e060878361e85d" providerId="LiveId" clId="{3187A1C6-EDAF-4BCD-9249-263181DB0385}" dt="2021-06-17T15:42:51.856" v="6487" actId="1076"/>
          <ac:cxnSpMkLst>
            <pc:docMk/>
            <pc:sldMk cId="98086440" sldId="330"/>
            <ac:cxnSpMk id="89" creationId="{425F3D92-DB21-4CE1-BD7B-7C440304673D}"/>
          </ac:cxnSpMkLst>
        </pc:cxnChg>
        <pc:cxnChg chg="mod">
          <ac:chgData name="Federico Donato" userId="75e060878361e85d" providerId="LiveId" clId="{3187A1C6-EDAF-4BCD-9249-263181DB0385}" dt="2021-06-17T15:42:51.856" v="6487" actId="1076"/>
          <ac:cxnSpMkLst>
            <pc:docMk/>
            <pc:sldMk cId="98086440" sldId="330"/>
            <ac:cxnSpMk id="90" creationId="{4C9C083E-DCB5-4063-85B0-974395EDA59C}"/>
          </ac:cxnSpMkLst>
        </pc:cxnChg>
        <pc:cxnChg chg="mod">
          <ac:chgData name="Federico Donato" userId="75e060878361e85d" providerId="LiveId" clId="{3187A1C6-EDAF-4BCD-9249-263181DB0385}" dt="2021-06-17T15:42:51.856" v="6487" actId="1076"/>
          <ac:cxnSpMkLst>
            <pc:docMk/>
            <pc:sldMk cId="98086440" sldId="330"/>
            <ac:cxnSpMk id="91" creationId="{477FCF29-7887-4D70-B6DB-3CF6E786306B}"/>
          </ac:cxnSpMkLst>
        </pc:cxnChg>
        <pc:cxnChg chg="mod">
          <ac:chgData name="Federico Donato" userId="75e060878361e85d" providerId="LiveId" clId="{3187A1C6-EDAF-4BCD-9249-263181DB0385}" dt="2021-06-17T15:42:51.856" v="6487" actId="1076"/>
          <ac:cxnSpMkLst>
            <pc:docMk/>
            <pc:sldMk cId="98086440" sldId="330"/>
            <ac:cxnSpMk id="92" creationId="{90810E34-AD81-4081-B2FF-AE3DB9A4B1DF}"/>
          </ac:cxnSpMkLst>
        </pc:cxnChg>
        <pc:cxnChg chg="mod">
          <ac:chgData name="Federico Donato" userId="75e060878361e85d" providerId="LiveId" clId="{3187A1C6-EDAF-4BCD-9249-263181DB0385}" dt="2021-06-17T15:42:51.856" v="6487" actId="1076"/>
          <ac:cxnSpMkLst>
            <pc:docMk/>
            <pc:sldMk cId="98086440" sldId="330"/>
            <ac:cxnSpMk id="93" creationId="{7D9DA9FE-B630-4DA6-9BEF-908227698227}"/>
          </ac:cxnSpMkLst>
        </pc:cxnChg>
        <pc:cxnChg chg="mod">
          <ac:chgData name="Federico Donato" userId="75e060878361e85d" providerId="LiveId" clId="{3187A1C6-EDAF-4BCD-9249-263181DB0385}" dt="2021-06-17T15:42:51.856" v="6487" actId="1076"/>
          <ac:cxnSpMkLst>
            <pc:docMk/>
            <pc:sldMk cId="98086440" sldId="330"/>
            <ac:cxnSpMk id="94" creationId="{572FC057-8438-49FD-871F-83077DBC0F87}"/>
          </ac:cxnSpMkLst>
        </pc:cxnChg>
        <pc:cxnChg chg="mod">
          <ac:chgData name="Federico Donato" userId="75e060878361e85d" providerId="LiveId" clId="{3187A1C6-EDAF-4BCD-9249-263181DB0385}" dt="2021-06-17T15:42:51.856" v="6487" actId="1076"/>
          <ac:cxnSpMkLst>
            <pc:docMk/>
            <pc:sldMk cId="98086440" sldId="330"/>
            <ac:cxnSpMk id="95" creationId="{DC8B9359-924D-4C56-9F9A-74091CF4C720}"/>
          </ac:cxnSpMkLst>
        </pc:cxnChg>
        <pc:cxnChg chg="mod">
          <ac:chgData name="Federico Donato" userId="75e060878361e85d" providerId="LiveId" clId="{3187A1C6-EDAF-4BCD-9249-263181DB0385}" dt="2021-06-17T15:42:51.856" v="6487" actId="1076"/>
          <ac:cxnSpMkLst>
            <pc:docMk/>
            <pc:sldMk cId="98086440" sldId="330"/>
            <ac:cxnSpMk id="96" creationId="{CFBB13B0-7AFC-464D-924E-9D06DAEADAC5}"/>
          </ac:cxnSpMkLst>
        </pc:cxnChg>
        <pc:cxnChg chg="mod">
          <ac:chgData name="Federico Donato" userId="75e060878361e85d" providerId="LiveId" clId="{3187A1C6-EDAF-4BCD-9249-263181DB0385}" dt="2021-06-17T15:42:51.856" v="6487" actId="1076"/>
          <ac:cxnSpMkLst>
            <pc:docMk/>
            <pc:sldMk cId="98086440" sldId="330"/>
            <ac:cxnSpMk id="97" creationId="{1C5D5514-0546-4B8A-91B2-2898FCE9D538}"/>
          </ac:cxnSpMkLst>
        </pc:cxnChg>
        <pc:cxnChg chg="mod">
          <ac:chgData name="Federico Donato" userId="75e060878361e85d" providerId="LiveId" clId="{3187A1C6-EDAF-4BCD-9249-263181DB0385}" dt="2021-06-17T15:42:51.856" v="6487" actId="1076"/>
          <ac:cxnSpMkLst>
            <pc:docMk/>
            <pc:sldMk cId="98086440" sldId="330"/>
            <ac:cxnSpMk id="98" creationId="{CBB08456-62CA-49C9-A527-BA7F0BE03903}"/>
          </ac:cxnSpMkLst>
        </pc:cxnChg>
        <pc:cxnChg chg="mod">
          <ac:chgData name="Federico Donato" userId="75e060878361e85d" providerId="LiveId" clId="{3187A1C6-EDAF-4BCD-9249-263181DB0385}" dt="2021-06-17T15:42:51.856" v="6487" actId="1076"/>
          <ac:cxnSpMkLst>
            <pc:docMk/>
            <pc:sldMk cId="98086440" sldId="330"/>
            <ac:cxnSpMk id="99" creationId="{4FE2F1DB-9E9D-4187-9656-2E1122398CAD}"/>
          </ac:cxnSpMkLst>
        </pc:cxnChg>
        <pc:cxnChg chg="mod">
          <ac:chgData name="Federico Donato" userId="75e060878361e85d" providerId="LiveId" clId="{3187A1C6-EDAF-4BCD-9249-263181DB0385}" dt="2021-06-17T15:42:51.856" v="6487" actId="1076"/>
          <ac:cxnSpMkLst>
            <pc:docMk/>
            <pc:sldMk cId="98086440" sldId="330"/>
            <ac:cxnSpMk id="100" creationId="{6F983D28-80C9-42AC-94BF-AB6B583C7F35}"/>
          </ac:cxnSpMkLst>
        </pc:cxnChg>
        <pc:cxnChg chg="mod">
          <ac:chgData name="Federico Donato" userId="75e060878361e85d" providerId="LiveId" clId="{3187A1C6-EDAF-4BCD-9249-263181DB0385}" dt="2021-06-17T15:42:51.856" v="6487" actId="1076"/>
          <ac:cxnSpMkLst>
            <pc:docMk/>
            <pc:sldMk cId="98086440" sldId="330"/>
            <ac:cxnSpMk id="101" creationId="{743A31CF-86A1-4231-8D7D-65A2A41C2C27}"/>
          </ac:cxnSpMkLst>
        </pc:cxnChg>
        <pc:cxnChg chg="mod">
          <ac:chgData name="Federico Donato" userId="75e060878361e85d" providerId="LiveId" clId="{3187A1C6-EDAF-4BCD-9249-263181DB0385}" dt="2021-06-17T15:42:51.856" v="6487" actId="1076"/>
          <ac:cxnSpMkLst>
            <pc:docMk/>
            <pc:sldMk cId="98086440" sldId="330"/>
            <ac:cxnSpMk id="102" creationId="{527EC7E1-B40F-43CA-B3BD-27083E724129}"/>
          </ac:cxnSpMkLst>
        </pc:cxnChg>
        <pc:cxnChg chg="mod">
          <ac:chgData name="Federico Donato" userId="75e060878361e85d" providerId="LiveId" clId="{3187A1C6-EDAF-4BCD-9249-263181DB0385}" dt="2021-06-17T15:42:51.856" v="6487" actId="1076"/>
          <ac:cxnSpMkLst>
            <pc:docMk/>
            <pc:sldMk cId="98086440" sldId="330"/>
            <ac:cxnSpMk id="104" creationId="{4D8CFCAB-611D-474D-B03D-D2FBC9945521}"/>
          </ac:cxnSpMkLst>
        </pc:cxnChg>
        <pc:cxnChg chg="mod">
          <ac:chgData name="Federico Donato" userId="75e060878361e85d" providerId="LiveId" clId="{3187A1C6-EDAF-4BCD-9249-263181DB0385}" dt="2021-06-17T15:42:51.856" v="6487" actId="1076"/>
          <ac:cxnSpMkLst>
            <pc:docMk/>
            <pc:sldMk cId="98086440" sldId="330"/>
            <ac:cxnSpMk id="108" creationId="{CDECDA85-ACC5-44C9-BE1B-0CEBCBBAD89C}"/>
          </ac:cxnSpMkLst>
        </pc:cxnChg>
        <pc:cxnChg chg="mod">
          <ac:chgData name="Federico Donato" userId="75e060878361e85d" providerId="LiveId" clId="{3187A1C6-EDAF-4BCD-9249-263181DB0385}" dt="2021-06-17T15:42:51.856" v="6487" actId="1076"/>
          <ac:cxnSpMkLst>
            <pc:docMk/>
            <pc:sldMk cId="98086440" sldId="330"/>
            <ac:cxnSpMk id="109" creationId="{030E36AA-70E5-463B-BF2C-F2D4D6305C7E}"/>
          </ac:cxnSpMkLst>
        </pc:cxnChg>
        <pc:cxnChg chg="mod">
          <ac:chgData name="Federico Donato" userId="75e060878361e85d" providerId="LiveId" clId="{3187A1C6-EDAF-4BCD-9249-263181DB0385}" dt="2021-06-17T15:42:51.856" v="6487" actId="1076"/>
          <ac:cxnSpMkLst>
            <pc:docMk/>
            <pc:sldMk cId="98086440" sldId="330"/>
            <ac:cxnSpMk id="119" creationId="{93F7DE43-87D2-4253-8C2F-E62A2DB215AE}"/>
          </ac:cxnSpMkLst>
        </pc:cxnChg>
        <pc:cxnChg chg="mod">
          <ac:chgData name="Federico Donato" userId="75e060878361e85d" providerId="LiveId" clId="{3187A1C6-EDAF-4BCD-9249-263181DB0385}" dt="2021-06-17T15:42:51.856" v="6487" actId="1076"/>
          <ac:cxnSpMkLst>
            <pc:docMk/>
            <pc:sldMk cId="98086440" sldId="330"/>
            <ac:cxnSpMk id="120" creationId="{6172648D-E253-458B-BFD6-675F3435B878}"/>
          </ac:cxnSpMkLst>
        </pc:cxnChg>
      </pc:sldChg>
      <pc:sldChg chg="modSp mod">
        <pc:chgData name="Federico Donato" userId="75e060878361e85d" providerId="LiveId" clId="{3187A1C6-EDAF-4BCD-9249-263181DB0385}" dt="2021-06-17T15:46:51.012" v="6568" actId="1038"/>
        <pc:sldMkLst>
          <pc:docMk/>
          <pc:sldMk cId="3413464563" sldId="332"/>
        </pc:sldMkLst>
        <pc:spChg chg="mod">
          <ac:chgData name="Federico Donato" userId="75e060878361e85d" providerId="LiveId" clId="{3187A1C6-EDAF-4BCD-9249-263181DB0385}" dt="2021-06-17T15:46:51.012" v="6568" actId="1038"/>
          <ac:spMkLst>
            <pc:docMk/>
            <pc:sldMk cId="3413464563" sldId="332"/>
            <ac:spMk id="5" creationId="{CDF3C1EE-D9A0-406A-9A3A-75C82527E0DC}"/>
          </ac:spMkLst>
        </pc:spChg>
      </pc:sldChg>
      <pc:sldChg chg="addSp delSp modSp add mod modAnim">
        <pc:chgData name="Federico Donato" userId="75e060878361e85d" providerId="LiveId" clId="{3187A1C6-EDAF-4BCD-9249-263181DB0385}" dt="2021-06-18T09:32:28.098" v="7568" actId="20577"/>
        <pc:sldMkLst>
          <pc:docMk/>
          <pc:sldMk cId="3631387300" sldId="333"/>
        </pc:sldMkLst>
        <pc:spChg chg="add mod">
          <ac:chgData name="Federico Donato" userId="75e060878361e85d" providerId="LiveId" clId="{3187A1C6-EDAF-4BCD-9249-263181DB0385}" dt="2021-06-18T09:32:28.098" v="7568" actId="20577"/>
          <ac:spMkLst>
            <pc:docMk/>
            <pc:sldMk cId="3631387300" sldId="333"/>
            <ac:spMk id="4" creationId="{79B909A5-02D1-4395-8058-BBCA30FB47CF}"/>
          </ac:spMkLst>
        </pc:spChg>
        <pc:spChg chg="mod">
          <ac:chgData name="Federico Donato" userId="75e060878361e85d" providerId="LiveId" clId="{3187A1C6-EDAF-4BCD-9249-263181DB0385}" dt="2021-06-17T14:22:18.974" v="6241" actId="1038"/>
          <ac:spMkLst>
            <pc:docMk/>
            <pc:sldMk cId="3631387300" sldId="333"/>
            <ac:spMk id="5" creationId="{CDF3C1EE-D9A0-406A-9A3A-75C82527E0DC}"/>
          </ac:spMkLst>
        </pc:spChg>
        <pc:spChg chg="add del mod">
          <ac:chgData name="Federico Donato" userId="75e060878361e85d" providerId="LiveId" clId="{3187A1C6-EDAF-4BCD-9249-263181DB0385}" dt="2021-06-17T14:24:26.778" v="6250" actId="478"/>
          <ac:spMkLst>
            <pc:docMk/>
            <pc:sldMk cId="3631387300" sldId="333"/>
            <ac:spMk id="8" creationId="{9EC61537-A33A-46C7-BF08-3EF7210D61EF}"/>
          </ac:spMkLst>
        </pc:spChg>
        <pc:spChg chg="add mod">
          <ac:chgData name="Federico Donato" userId="75e060878361e85d" providerId="LiveId" clId="{3187A1C6-EDAF-4BCD-9249-263181DB0385}" dt="2021-06-18T09:19:39.148" v="7534" actId="2711"/>
          <ac:spMkLst>
            <pc:docMk/>
            <pc:sldMk cId="3631387300" sldId="333"/>
            <ac:spMk id="10" creationId="{658CFF75-E57F-4054-856B-BEFD902DF101}"/>
          </ac:spMkLst>
        </pc:spChg>
        <pc:spChg chg="add mod">
          <ac:chgData name="Federico Donato" userId="75e060878361e85d" providerId="LiveId" clId="{3187A1C6-EDAF-4BCD-9249-263181DB0385}" dt="2021-06-18T09:19:39.148" v="7534" actId="2711"/>
          <ac:spMkLst>
            <pc:docMk/>
            <pc:sldMk cId="3631387300" sldId="333"/>
            <ac:spMk id="12" creationId="{E1CD8133-642E-4711-AEB0-20D241825860}"/>
          </ac:spMkLst>
        </pc:spChg>
        <pc:graphicFrameChg chg="del">
          <ac:chgData name="Federico Donato" userId="75e060878361e85d" providerId="LiveId" clId="{3187A1C6-EDAF-4BCD-9249-263181DB0385}" dt="2021-06-17T13:59:58.298" v="6227" actId="478"/>
          <ac:graphicFrameMkLst>
            <pc:docMk/>
            <pc:sldMk cId="3631387300" sldId="333"/>
            <ac:graphicFrameMk id="4" creationId="{6B924138-38E3-4C2D-BAA9-6FBCE6CAAE23}"/>
          </ac:graphicFrameMkLst>
        </pc:graphicFrameChg>
        <pc:graphicFrameChg chg="add del mod">
          <ac:chgData name="Federico Donato" userId="75e060878361e85d" providerId="LiveId" clId="{3187A1C6-EDAF-4BCD-9249-263181DB0385}" dt="2021-06-17T14:57:27.386" v="6437" actId="478"/>
          <ac:graphicFrameMkLst>
            <pc:docMk/>
            <pc:sldMk cId="3631387300" sldId="333"/>
            <ac:graphicFrameMk id="12" creationId="{C5D0302C-78F6-441C-809C-82CD62FC91CF}"/>
          </ac:graphicFrameMkLst>
        </pc:graphicFrameChg>
        <pc:graphicFrameChg chg="add mod">
          <ac:chgData name="Federico Donato" userId="75e060878361e85d" providerId="LiveId" clId="{3187A1C6-EDAF-4BCD-9249-263181DB0385}" dt="2021-06-18T08:58:24.151" v="7232" actId="1076"/>
          <ac:graphicFrameMkLst>
            <pc:docMk/>
            <pc:sldMk cId="3631387300" sldId="333"/>
            <ac:graphicFrameMk id="16" creationId="{5ED9542C-8A2C-4AF5-B162-B31583908839}"/>
          </ac:graphicFrameMkLst>
        </pc:graphicFrameChg>
        <pc:picChg chg="add del mod">
          <ac:chgData name="Federico Donato" userId="75e060878361e85d" providerId="LiveId" clId="{3187A1C6-EDAF-4BCD-9249-263181DB0385}" dt="2021-06-17T14:01:21.225" v="6230" actId="478"/>
          <ac:picMkLst>
            <pc:docMk/>
            <pc:sldMk cId="3631387300" sldId="333"/>
            <ac:picMk id="6" creationId="{92677377-98D6-4788-8848-CFC3EA7D3A62}"/>
          </ac:picMkLst>
        </pc:picChg>
        <pc:picChg chg="add del mod">
          <ac:chgData name="Federico Donato" userId="75e060878361e85d" providerId="LiveId" clId="{3187A1C6-EDAF-4BCD-9249-263181DB0385}" dt="2021-06-17T14:24:40.759" v="6251" actId="478"/>
          <ac:picMkLst>
            <pc:docMk/>
            <pc:sldMk cId="3631387300" sldId="333"/>
            <ac:picMk id="7" creationId="{B5C29868-93F2-479E-B6AB-925A829FAFBD}"/>
          </ac:picMkLst>
        </pc:picChg>
        <pc:picChg chg="add del mod">
          <ac:chgData name="Federico Donato" userId="75e060878361e85d" providerId="LiveId" clId="{3187A1C6-EDAF-4BCD-9249-263181DB0385}" dt="2021-06-18T09:05:20.610" v="7258" actId="478"/>
          <ac:picMkLst>
            <pc:docMk/>
            <pc:sldMk cId="3631387300" sldId="333"/>
            <ac:picMk id="1026" creationId="{21DD52F4-7CE9-4C40-A5BB-2FF501DE5A36}"/>
          </ac:picMkLst>
        </pc:picChg>
        <pc:picChg chg="add del mod">
          <ac:chgData name="Federico Donato" userId="75e060878361e85d" providerId="LiveId" clId="{3187A1C6-EDAF-4BCD-9249-263181DB0385}" dt="2021-06-18T09:06:45.059" v="7264" actId="478"/>
          <ac:picMkLst>
            <pc:docMk/>
            <pc:sldMk cId="3631387300" sldId="333"/>
            <ac:picMk id="1028" creationId="{0EFBA4EC-823E-41CC-A14A-7321119A984A}"/>
          </ac:picMkLst>
        </pc:picChg>
        <pc:picChg chg="add del">
          <ac:chgData name="Federico Donato" userId="75e060878361e85d" providerId="LiveId" clId="{3187A1C6-EDAF-4BCD-9249-263181DB0385}" dt="2021-06-18T09:08:23.042" v="7269" actId="478"/>
          <ac:picMkLst>
            <pc:docMk/>
            <pc:sldMk cId="3631387300" sldId="333"/>
            <ac:picMk id="1030" creationId="{92DB7952-CF2B-4E31-86DE-8829EC3C8E3D}"/>
          </ac:picMkLst>
        </pc:picChg>
        <pc:picChg chg="add del mod">
          <ac:chgData name="Federico Donato" userId="75e060878361e85d" providerId="LiveId" clId="{3187A1C6-EDAF-4BCD-9249-263181DB0385}" dt="2021-06-18T09:08:54.745" v="7273" actId="21"/>
          <ac:picMkLst>
            <pc:docMk/>
            <pc:sldMk cId="3631387300" sldId="333"/>
            <ac:picMk id="1032" creationId="{677CBFB7-0E8B-43D3-A960-0A47044AA329}"/>
          </ac:picMkLst>
        </pc:picChg>
      </pc:sldChg>
      <pc:sldChg chg="addSp modSp add mod">
        <pc:chgData name="Federico Donato" userId="75e060878361e85d" providerId="LiveId" clId="{3187A1C6-EDAF-4BCD-9249-263181DB0385}" dt="2021-06-21T13:12:59.288" v="10558" actId="20577"/>
        <pc:sldMkLst>
          <pc:docMk/>
          <pc:sldMk cId="1894250424" sldId="334"/>
        </pc:sldMkLst>
        <pc:spChg chg="ord">
          <ac:chgData name="Federico Donato" userId="75e060878361e85d" providerId="LiveId" clId="{3187A1C6-EDAF-4BCD-9249-263181DB0385}" dt="2021-06-17T16:35:14.676" v="6722" actId="166"/>
          <ac:spMkLst>
            <pc:docMk/>
            <pc:sldMk cId="1894250424" sldId="334"/>
            <ac:spMk id="5" creationId="{CDF3C1EE-D9A0-406A-9A3A-75C82527E0DC}"/>
          </ac:spMkLst>
        </pc:spChg>
        <pc:spChg chg="ord">
          <ac:chgData name="Federico Donato" userId="75e060878361e85d" providerId="LiveId" clId="{3187A1C6-EDAF-4BCD-9249-263181DB0385}" dt="2021-06-17T16:35:14.676" v="6722" actId="166"/>
          <ac:spMkLst>
            <pc:docMk/>
            <pc:sldMk cId="1894250424" sldId="334"/>
            <ac:spMk id="9" creationId="{1191A09B-8CB4-416A-B1F9-ABC3B476DE1F}"/>
          </ac:spMkLst>
        </pc:spChg>
        <pc:graphicFrameChg chg="mod modGraphic">
          <ac:chgData name="Federico Donato" userId="75e060878361e85d" providerId="LiveId" clId="{3187A1C6-EDAF-4BCD-9249-263181DB0385}" dt="2021-06-20T13:58:25.542" v="10529" actId="207"/>
          <ac:graphicFrameMkLst>
            <pc:docMk/>
            <pc:sldMk cId="1894250424" sldId="334"/>
            <ac:graphicFrameMk id="10" creationId="{B5BCD5CB-9572-459E-9D41-BF46ADDBF0B1}"/>
          </ac:graphicFrameMkLst>
        </pc:graphicFrameChg>
        <pc:graphicFrameChg chg="add mod modGraphic">
          <ac:chgData name="Federico Donato" userId="75e060878361e85d" providerId="LiveId" clId="{3187A1C6-EDAF-4BCD-9249-263181DB0385}" dt="2021-06-21T13:12:59.288" v="10558" actId="20577"/>
          <ac:graphicFrameMkLst>
            <pc:docMk/>
            <pc:sldMk cId="1894250424" sldId="334"/>
            <ac:graphicFrameMk id="12" creationId="{37349D77-FE3D-4C96-B922-9098EFB16BD8}"/>
          </ac:graphicFrameMkLst>
        </pc:graphicFrameChg>
        <pc:picChg chg="mod">
          <ac:chgData name="Federico Donato" userId="75e060878361e85d" providerId="LiveId" clId="{3187A1C6-EDAF-4BCD-9249-263181DB0385}" dt="2021-06-17T16:55:05.553" v="6942" actId="1036"/>
          <ac:picMkLst>
            <pc:docMk/>
            <pc:sldMk cId="1894250424" sldId="334"/>
            <ac:picMk id="4" creationId="{96FB55D7-94A3-43B5-980E-65578E4ED2F2}"/>
          </ac:picMkLst>
        </pc:picChg>
      </pc:sldChg>
      <pc:sldChg chg="addSp delSp modSp add del mod delAnim">
        <pc:chgData name="Federico Donato" userId="75e060878361e85d" providerId="LiveId" clId="{3187A1C6-EDAF-4BCD-9249-263181DB0385}" dt="2021-06-18T09:33:07.959" v="7569" actId="2696"/>
        <pc:sldMkLst>
          <pc:docMk/>
          <pc:sldMk cId="2246564642" sldId="335"/>
        </pc:sldMkLst>
        <pc:spChg chg="add mod">
          <ac:chgData name="Federico Donato" userId="75e060878361e85d" providerId="LiveId" clId="{3187A1C6-EDAF-4BCD-9249-263181DB0385}" dt="2021-06-18T08:32:39.321" v="7034" actId="1076"/>
          <ac:spMkLst>
            <pc:docMk/>
            <pc:sldMk cId="2246564642" sldId="335"/>
            <ac:spMk id="4" creationId="{8E2073E5-07F3-4857-B164-FA824CCDC638}"/>
          </ac:spMkLst>
        </pc:spChg>
        <pc:spChg chg="add mod">
          <ac:chgData name="Federico Donato" userId="75e060878361e85d" providerId="LiveId" clId="{3187A1C6-EDAF-4BCD-9249-263181DB0385}" dt="2021-06-18T08:58:58.631" v="7234" actId="1076"/>
          <ac:spMkLst>
            <pc:docMk/>
            <pc:sldMk cId="2246564642" sldId="335"/>
            <ac:spMk id="10" creationId="{5FE113D0-F306-45E2-9BDA-7A4A940CD9ED}"/>
          </ac:spMkLst>
        </pc:spChg>
        <pc:spChg chg="add mod">
          <ac:chgData name="Federico Donato" userId="75e060878361e85d" providerId="LiveId" clId="{3187A1C6-EDAF-4BCD-9249-263181DB0385}" dt="2021-06-18T09:00:18.270" v="7248" actId="1076"/>
          <ac:spMkLst>
            <pc:docMk/>
            <pc:sldMk cId="2246564642" sldId="335"/>
            <ac:spMk id="12" creationId="{D72B158F-D157-46EA-88BE-8C8A6693F725}"/>
          </ac:spMkLst>
        </pc:spChg>
        <pc:spChg chg="add mod">
          <ac:chgData name="Federico Donato" userId="75e060878361e85d" providerId="LiveId" clId="{3187A1C6-EDAF-4BCD-9249-263181DB0385}" dt="2021-06-18T08:59:12.436" v="7239" actId="1076"/>
          <ac:spMkLst>
            <pc:docMk/>
            <pc:sldMk cId="2246564642" sldId="335"/>
            <ac:spMk id="13" creationId="{0D78AAED-2A7E-4595-8620-620EB8BDB06B}"/>
          </ac:spMkLst>
        </pc:spChg>
        <pc:spChg chg="add mod">
          <ac:chgData name="Federico Donato" userId="75e060878361e85d" providerId="LiveId" clId="{3187A1C6-EDAF-4BCD-9249-263181DB0385}" dt="2021-06-18T08:39:03.671" v="7189" actId="1076"/>
          <ac:spMkLst>
            <pc:docMk/>
            <pc:sldMk cId="2246564642" sldId="335"/>
            <ac:spMk id="14" creationId="{8354FFE9-7E96-456F-AB1C-AC18DAF9F929}"/>
          </ac:spMkLst>
        </pc:spChg>
        <pc:spChg chg="add mod">
          <ac:chgData name="Federico Donato" userId="75e060878361e85d" providerId="LiveId" clId="{3187A1C6-EDAF-4BCD-9249-263181DB0385}" dt="2021-06-18T09:00:11.586" v="7246" actId="1076"/>
          <ac:spMkLst>
            <pc:docMk/>
            <pc:sldMk cId="2246564642" sldId="335"/>
            <ac:spMk id="15" creationId="{8E7EAEEF-AAB6-405B-A3D0-58ABE153241D}"/>
          </ac:spMkLst>
        </pc:spChg>
        <pc:graphicFrameChg chg="del">
          <ac:chgData name="Federico Donato" userId="75e060878361e85d" providerId="LiveId" clId="{3187A1C6-EDAF-4BCD-9249-263181DB0385}" dt="2021-06-18T08:05:34.495" v="6946" actId="478"/>
          <ac:graphicFrameMkLst>
            <pc:docMk/>
            <pc:sldMk cId="2246564642" sldId="335"/>
            <ac:graphicFrameMk id="16" creationId="{5ED9542C-8A2C-4AF5-B162-B31583908839}"/>
          </ac:graphicFrameMkLst>
        </pc:graphicFrameChg>
      </pc:sldChg>
      <pc:sldChg chg="addSp delSp modSp add del mod">
        <pc:chgData name="Federico Donato" userId="75e060878361e85d" providerId="LiveId" clId="{3187A1C6-EDAF-4BCD-9249-263181DB0385}" dt="2021-06-18T10:10:46.958" v="7581" actId="2696"/>
        <pc:sldMkLst>
          <pc:docMk/>
          <pc:sldMk cId="4327974" sldId="336"/>
        </pc:sldMkLst>
        <pc:spChg chg="del">
          <ac:chgData name="Federico Donato" userId="75e060878361e85d" providerId="LiveId" clId="{3187A1C6-EDAF-4BCD-9249-263181DB0385}" dt="2021-06-18T10:05:30.154" v="7572" actId="478"/>
          <ac:spMkLst>
            <pc:docMk/>
            <pc:sldMk cId="4327974" sldId="336"/>
            <ac:spMk id="3" creationId="{72976326-1E90-4C92-9D6D-130195C6D224}"/>
          </ac:spMkLst>
        </pc:spChg>
        <pc:picChg chg="del">
          <ac:chgData name="Federico Donato" userId="75e060878361e85d" providerId="LiveId" clId="{3187A1C6-EDAF-4BCD-9249-263181DB0385}" dt="2021-06-18T10:05:37.481" v="7574" actId="478"/>
          <ac:picMkLst>
            <pc:docMk/>
            <pc:sldMk cId="4327974" sldId="336"/>
            <ac:picMk id="7" creationId="{AC712190-2C0E-4688-A578-5BF9B46A5E5D}"/>
          </ac:picMkLst>
        </pc:picChg>
        <pc:picChg chg="del">
          <ac:chgData name="Federico Donato" userId="75e060878361e85d" providerId="LiveId" clId="{3187A1C6-EDAF-4BCD-9249-263181DB0385}" dt="2021-06-18T10:05:34.815" v="7573" actId="478"/>
          <ac:picMkLst>
            <pc:docMk/>
            <pc:sldMk cId="4327974" sldId="336"/>
            <ac:picMk id="14" creationId="{7E646F8A-44EC-46AA-A39D-36B1A2C4DD2E}"/>
          </ac:picMkLst>
        </pc:picChg>
        <pc:picChg chg="add mod">
          <ac:chgData name="Federico Donato" userId="75e060878361e85d" providerId="LiveId" clId="{3187A1C6-EDAF-4BCD-9249-263181DB0385}" dt="2021-06-18T10:10:27.579" v="7580"/>
          <ac:picMkLst>
            <pc:docMk/>
            <pc:sldMk cId="4327974" sldId="336"/>
            <ac:picMk id="2050" creationId="{4864BC15-7A7F-48D9-BA16-EF76B3945D3B}"/>
          </ac:picMkLst>
        </pc:picChg>
      </pc:sldChg>
      <pc:sldChg chg="addSp delSp modSp add mod">
        <pc:chgData name="Federico Donato" userId="75e060878361e85d" providerId="LiveId" clId="{3187A1C6-EDAF-4BCD-9249-263181DB0385}" dt="2021-06-18T12:28:07.648" v="7704" actId="1076"/>
        <pc:sldMkLst>
          <pc:docMk/>
          <pc:sldMk cId="2168539444" sldId="336"/>
        </pc:sldMkLst>
        <pc:spChg chg="mod">
          <ac:chgData name="Federico Donato" userId="75e060878361e85d" providerId="LiveId" clId="{3187A1C6-EDAF-4BCD-9249-263181DB0385}" dt="2021-06-18T10:30:26.407" v="7612" actId="1076"/>
          <ac:spMkLst>
            <pc:docMk/>
            <pc:sldMk cId="2168539444" sldId="336"/>
            <ac:spMk id="2" creationId="{1BD43A5E-77DF-44FD-800D-158434A3ABC6}"/>
          </ac:spMkLst>
        </pc:spChg>
        <pc:spChg chg="del mod">
          <ac:chgData name="Federico Donato" userId="75e060878361e85d" providerId="LiveId" clId="{3187A1C6-EDAF-4BCD-9249-263181DB0385}" dt="2021-06-18T10:28:12.827" v="7588" actId="478"/>
          <ac:spMkLst>
            <pc:docMk/>
            <pc:sldMk cId="2168539444" sldId="336"/>
            <ac:spMk id="3" creationId="{72976326-1E90-4C92-9D6D-130195C6D224}"/>
          </ac:spMkLst>
        </pc:spChg>
        <pc:spChg chg="mod">
          <ac:chgData name="Federico Donato" userId="75e060878361e85d" providerId="LiveId" clId="{3187A1C6-EDAF-4BCD-9249-263181DB0385}" dt="2021-06-18T12:25:45.063" v="7634" actId="1076"/>
          <ac:spMkLst>
            <pc:docMk/>
            <pc:sldMk cId="2168539444" sldId="336"/>
            <ac:spMk id="5" creationId="{D5537408-2125-4CE5-92A7-F7E0FCBA31D0}"/>
          </ac:spMkLst>
        </pc:spChg>
        <pc:spChg chg="mod">
          <ac:chgData name="Federico Donato" userId="75e060878361e85d" providerId="LiveId" clId="{3187A1C6-EDAF-4BCD-9249-263181DB0385}" dt="2021-06-18T10:30:33.871" v="7613" actId="1076"/>
          <ac:spMkLst>
            <pc:docMk/>
            <pc:sldMk cId="2168539444" sldId="336"/>
            <ac:spMk id="6" creationId="{B0C70F64-F3E5-413B-AF4F-E15CE944B761}"/>
          </ac:spMkLst>
        </pc:spChg>
        <pc:spChg chg="add mod">
          <ac:chgData name="Federico Donato" userId="75e060878361e85d" providerId="LiveId" clId="{3187A1C6-EDAF-4BCD-9249-263181DB0385}" dt="2021-06-18T12:28:07.648" v="7704" actId="1076"/>
          <ac:spMkLst>
            <pc:docMk/>
            <pc:sldMk cId="2168539444" sldId="336"/>
            <ac:spMk id="7" creationId="{8D0D8A36-4724-4A31-9937-161C78FC4EF8}"/>
          </ac:spMkLst>
        </pc:spChg>
        <pc:picChg chg="del">
          <ac:chgData name="Federico Donato" userId="75e060878361e85d" providerId="LiveId" clId="{3187A1C6-EDAF-4BCD-9249-263181DB0385}" dt="2021-06-18T10:28:16.075" v="7590" actId="478"/>
          <ac:picMkLst>
            <pc:docMk/>
            <pc:sldMk cId="2168539444" sldId="336"/>
            <ac:picMk id="7" creationId="{AC712190-2C0E-4688-A578-5BF9B46A5E5D}"/>
          </ac:picMkLst>
        </pc:picChg>
        <pc:picChg chg="del">
          <ac:chgData name="Federico Donato" userId="75e060878361e85d" providerId="LiveId" clId="{3187A1C6-EDAF-4BCD-9249-263181DB0385}" dt="2021-06-18T10:28:15.469" v="7589" actId="478"/>
          <ac:picMkLst>
            <pc:docMk/>
            <pc:sldMk cId="2168539444" sldId="336"/>
            <ac:picMk id="14" creationId="{7E646F8A-44EC-46AA-A39D-36B1A2C4DD2E}"/>
          </ac:picMkLst>
        </pc:picChg>
        <pc:picChg chg="add del mod">
          <ac:chgData name="Federico Donato" userId="75e060878361e85d" providerId="LiveId" clId="{3187A1C6-EDAF-4BCD-9249-263181DB0385}" dt="2021-06-18T10:28:12.827" v="7588" actId="478"/>
          <ac:picMkLst>
            <pc:docMk/>
            <pc:sldMk cId="2168539444" sldId="336"/>
            <ac:picMk id="4098" creationId="{032432F9-8572-44E4-9F93-66E582C4A878}"/>
          </ac:picMkLst>
        </pc:picChg>
        <pc:picChg chg="add mod">
          <ac:chgData name="Federico Donato" userId="75e060878361e85d" providerId="LiveId" clId="{3187A1C6-EDAF-4BCD-9249-263181DB0385}" dt="2021-06-18T12:28:04.651" v="7703" actId="1076"/>
          <ac:picMkLst>
            <pc:docMk/>
            <pc:sldMk cId="2168539444" sldId="336"/>
            <ac:picMk id="4100" creationId="{148EF273-05C8-443D-9B66-FF4F700CFA1C}"/>
          </ac:picMkLst>
        </pc:picChg>
      </pc:sldChg>
      <pc:sldChg chg="modSp mod">
        <pc:chgData name="Federico Donato" userId="75e060878361e85d" providerId="LiveId" clId="{3187A1C6-EDAF-4BCD-9249-263181DB0385}" dt="2021-06-19T09:58:01.375" v="10435" actId="207"/>
        <pc:sldMkLst>
          <pc:docMk/>
          <pc:sldMk cId="217425686" sldId="337"/>
        </pc:sldMkLst>
        <pc:spChg chg="mod">
          <ac:chgData name="Federico Donato" userId="75e060878361e85d" providerId="LiveId" clId="{3187A1C6-EDAF-4BCD-9249-263181DB0385}" dt="2021-06-19T09:56:44.929" v="10412" actId="1076"/>
          <ac:spMkLst>
            <pc:docMk/>
            <pc:sldMk cId="217425686" sldId="337"/>
            <ac:spMk id="2" creationId="{1BD43A5E-77DF-44FD-800D-158434A3ABC6}"/>
          </ac:spMkLst>
        </pc:spChg>
        <pc:spChg chg="mod ord">
          <ac:chgData name="Federico Donato" userId="75e060878361e85d" providerId="LiveId" clId="{3187A1C6-EDAF-4BCD-9249-263181DB0385}" dt="2021-06-19T09:58:01.375" v="10435" actId="207"/>
          <ac:spMkLst>
            <pc:docMk/>
            <pc:sldMk cId="217425686" sldId="337"/>
            <ac:spMk id="5" creationId="{D5537408-2125-4CE5-92A7-F7E0FCBA31D0}"/>
          </ac:spMkLst>
        </pc:spChg>
      </pc:sldChg>
      <pc:sldChg chg="modSp mod">
        <pc:chgData name="Federico Donato" userId="75e060878361e85d" providerId="LiveId" clId="{3187A1C6-EDAF-4BCD-9249-263181DB0385}" dt="2021-06-19T09:08:36.640" v="8531" actId="1076"/>
        <pc:sldMkLst>
          <pc:docMk/>
          <pc:sldMk cId="3765491542" sldId="338"/>
        </pc:sldMkLst>
        <pc:spChg chg="mod">
          <ac:chgData name="Federico Donato" userId="75e060878361e85d" providerId="LiveId" clId="{3187A1C6-EDAF-4BCD-9249-263181DB0385}" dt="2021-06-19T09:08:36.640" v="8531" actId="1076"/>
          <ac:spMkLst>
            <pc:docMk/>
            <pc:sldMk cId="3765491542" sldId="338"/>
            <ac:spMk id="4" creationId="{79B909A5-02D1-4395-8058-BBCA30FB47CF}"/>
          </ac:spMkLst>
        </pc:spChg>
        <pc:spChg chg="mod">
          <ac:chgData name="Federico Donato" userId="75e060878361e85d" providerId="LiveId" clId="{3187A1C6-EDAF-4BCD-9249-263181DB0385}" dt="2021-06-19T09:08:29.040" v="8529" actId="1076"/>
          <ac:spMkLst>
            <pc:docMk/>
            <pc:sldMk cId="3765491542" sldId="338"/>
            <ac:spMk id="10" creationId="{658CFF75-E57F-4054-856B-BEFD902DF101}"/>
          </ac:spMkLst>
        </pc:spChg>
        <pc:spChg chg="mod">
          <ac:chgData name="Federico Donato" userId="75e060878361e85d" providerId="LiveId" clId="{3187A1C6-EDAF-4BCD-9249-263181DB0385}" dt="2021-06-18T15:25:05.583" v="7817" actId="20577"/>
          <ac:spMkLst>
            <pc:docMk/>
            <pc:sldMk cId="3765491542" sldId="338"/>
            <ac:spMk id="13" creationId="{802AAE3F-40EA-4E21-A4E7-174087FEA952}"/>
          </ac:spMkLst>
        </pc:spChg>
        <pc:picChg chg="mod">
          <ac:chgData name="Federico Donato" userId="75e060878361e85d" providerId="LiveId" clId="{3187A1C6-EDAF-4BCD-9249-263181DB0385}" dt="2021-06-18T15:06:21.360" v="7716" actId="1076"/>
          <ac:picMkLst>
            <pc:docMk/>
            <pc:sldMk cId="3765491542" sldId="338"/>
            <ac:picMk id="2050" creationId="{00B8AD31-0C63-449E-91CC-4482AF369F21}"/>
          </ac:picMkLst>
        </pc:picChg>
      </pc:sldChg>
      <pc:sldChg chg="modSp mod">
        <pc:chgData name="Federico Donato" userId="75e060878361e85d" providerId="LiveId" clId="{3187A1C6-EDAF-4BCD-9249-263181DB0385}" dt="2021-06-19T09:58:31.555" v="10437" actId="207"/>
        <pc:sldMkLst>
          <pc:docMk/>
          <pc:sldMk cId="531043717" sldId="339"/>
        </pc:sldMkLst>
        <pc:spChg chg="mod">
          <ac:chgData name="Federico Donato" userId="75e060878361e85d" providerId="LiveId" clId="{3187A1C6-EDAF-4BCD-9249-263181DB0385}" dt="2021-06-19T09:58:31.555" v="10437" actId="207"/>
          <ac:spMkLst>
            <pc:docMk/>
            <pc:sldMk cId="531043717" sldId="339"/>
            <ac:spMk id="5" creationId="{D5537408-2125-4CE5-92A7-F7E0FCBA31D0}"/>
          </ac:spMkLst>
        </pc:spChg>
      </pc:sldChg>
      <pc:sldChg chg="addSp delSp modSp add del mod ord delAnim modAnim">
        <pc:chgData name="Federico Donato" userId="75e060878361e85d" providerId="LiveId" clId="{3187A1C6-EDAF-4BCD-9249-263181DB0385}" dt="2021-06-18T15:56:03.883" v="8157" actId="2696"/>
        <pc:sldMkLst>
          <pc:docMk/>
          <pc:sldMk cId="1020557395" sldId="340"/>
        </pc:sldMkLst>
        <pc:spChg chg="mod">
          <ac:chgData name="Federico Donato" userId="75e060878361e85d" providerId="LiveId" clId="{3187A1C6-EDAF-4BCD-9249-263181DB0385}" dt="2021-06-18T15:28:09.120" v="7887" actId="1076"/>
          <ac:spMkLst>
            <pc:docMk/>
            <pc:sldMk cId="1020557395" sldId="340"/>
            <ac:spMk id="2" creationId="{04D00B79-44BB-4D5F-B51D-2270A854D77A}"/>
          </ac:spMkLst>
        </pc:spChg>
        <pc:spChg chg="add del">
          <ac:chgData name="Federico Donato" userId="75e060878361e85d" providerId="LiveId" clId="{3187A1C6-EDAF-4BCD-9249-263181DB0385}" dt="2021-06-18T15:28:24.310" v="7893" actId="478"/>
          <ac:spMkLst>
            <pc:docMk/>
            <pc:sldMk cId="1020557395" sldId="340"/>
            <ac:spMk id="4" creationId="{79B909A5-02D1-4395-8058-BBCA30FB47CF}"/>
          </ac:spMkLst>
        </pc:spChg>
        <pc:spChg chg="add del">
          <ac:chgData name="Federico Donato" userId="75e060878361e85d" providerId="LiveId" clId="{3187A1C6-EDAF-4BCD-9249-263181DB0385}" dt="2021-06-18T15:28:20.431" v="7891" actId="478"/>
          <ac:spMkLst>
            <pc:docMk/>
            <pc:sldMk cId="1020557395" sldId="340"/>
            <ac:spMk id="5" creationId="{CDF3C1EE-D9A0-406A-9A3A-75C82527E0DC}"/>
          </ac:spMkLst>
        </pc:spChg>
        <pc:spChg chg="add del mod">
          <ac:chgData name="Federico Donato" userId="75e060878361e85d" providerId="LiveId" clId="{3187A1C6-EDAF-4BCD-9249-263181DB0385}" dt="2021-06-18T15:29:46.579" v="7907" actId="478"/>
          <ac:spMkLst>
            <pc:docMk/>
            <pc:sldMk cId="1020557395" sldId="340"/>
            <ac:spMk id="6" creationId="{C40937D9-3E21-4A87-AFA2-9443C429A941}"/>
          </ac:spMkLst>
        </pc:spChg>
        <pc:spChg chg="add del">
          <ac:chgData name="Federico Donato" userId="75e060878361e85d" providerId="LiveId" clId="{3187A1C6-EDAF-4BCD-9249-263181DB0385}" dt="2021-06-18T15:28:20.431" v="7891" actId="478"/>
          <ac:spMkLst>
            <pc:docMk/>
            <pc:sldMk cId="1020557395" sldId="340"/>
            <ac:spMk id="9" creationId="{1191A09B-8CB4-416A-B1F9-ABC3B476DE1F}"/>
          </ac:spMkLst>
        </pc:spChg>
        <pc:spChg chg="add del">
          <ac:chgData name="Federico Donato" userId="75e060878361e85d" providerId="LiveId" clId="{3187A1C6-EDAF-4BCD-9249-263181DB0385}" dt="2021-06-18T15:28:23.100" v="7892" actId="478"/>
          <ac:spMkLst>
            <pc:docMk/>
            <pc:sldMk cId="1020557395" sldId="340"/>
            <ac:spMk id="10" creationId="{658CFF75-E57F-4054-856B-BEFD902DF101}"/>
          </ac:spMkLst>
        </pc:spChg>
        <pc:spChg chg="mod">
          <ac:chgData name="Federico Donato" userId="75e060878361e85d" providerId="LiveId" clId="{3187A1C6-EDAF-4BCD-9249-263181DB0385}" dt="2021-06-18T15:28:30.973" v="7897" actId="14100"/>
          <ac:spMkLst>
            <pc:docMk/>
            <pc:sldMk cId="1020557395" sldId="340"/>
            <ac:spMk id="11" creationId="{B07BA1F9-2C19-4C07-B29B-18B9FBCC4755}"/>
          </ac:spMkLst>
        </pc:spChg>
        <pc:spChg chg="add del">
          <ac:chgData name="Federico Donato" userId="75e060878361e85d" providerId="LiveId" clId="{3187A1C6-EDAF-4BCD-9249-263181DB0385}" dt="2021-06-18T15:28:26.827" v="7896" actId="478"/>
          <ac:spMkLst>
            <pc:docMk/>
            <pc:sldMk cId="1020557395" sldId="340"/>
            <ac:spMk id="13" creationId="{802AAE3F-40EA-4E21-A4E7-174087FEA952}"/>
          </ac:spMkLst>
        </pc:spChg>
        <pc:spChg chg="add del mod">
          <ac:chgData name="Federico Donato" userId="75e060878361e85d" providerId="LiveId" clId="{3187A1C6-EDAF-4BCD-9249-263181DB0385}" dt="2021-06-18T15:55:36.136" v="8151" actId="21"/>
          <ac:spMkLst>
            <pc:docMk/>
            <pc:sldMk cId="1020557395" sldId="340"/>
            <ac:spMk id="15" creationId="{CA42029B-29D3-4601-9FFE-27BB6ED7D098}"/>
          </ac:spMkLst>
        </pc:spChg>
        <pc:spChg chg="add del mod">
          <ac:chgData name="Federico Donato" userId="75e060878361e85d" providerId="LiveId" clId="{3187A1C6-EDAF-4BCD-9249-263181DB0385}" dt="2021-06-18T15:47:55.074" v="7971" actId="478"/>
          <ac:spMkLst>
            <pc:docMk/>
            <pc:sldMk cId="1020557395" sldId="340"/>
            <ac:spMk id="18" creationId="{CF3ECD25-F39B-4D6D-8D94-6B21EFDB919E}"/>
          </ac:spMkLst>
        </pc:spChg>
        <pc:spChg chg="add del mod">
          <ac:chgData name="Federico Donato" userId="75e060878361e85d" providerId="LiveId" clId="{3187A1C6-EDAF-4BCD-9249-263181DB0385}" dt="2021-06-18T15:38:30.543" v="7939" actId="478"/>
          <ac:spMkLst>
            <pc:docMk/>
            <pc:sldMk cId="1020557395" sldId="340"/>
            <ac:spMk id="19" creationId="{3DCE6F3B-0081-4675-B454-CE9D3DA3E4B0}"/>
          </ac:spMkLst>
        </pc:spChg>
        <pc:spChg chg="add del mod">
          <ac:chgData name="Federico Donato" userId="75e060878361e85d" providerId="LiveId" clId="{3187A1C6-EDAF-4BCD-9249-263181DB0385}" dt="2021-06-18T15:55:47.641" v="8154" actId="21"/>
          <ac:spMkLst>
            <pc:docMk/>
            <pc:sldMk cId="1020557395" sldId="340"/>
            <ac:spMk id="23" creationId="{DD9AC6D2-9B6A-4B7D-AEEB-B9B6225715F9}"/>
          </ac:spMkLst>
        </pc:spChg>
        <pc:graphicFrameChg chg="del">
          <ac:chgData name="Federico Donato" userId="75e060878361e85d" providerId="LiveId" clId="{3187A1C6-EDAF-4BCD-9249-263181DB0385}" dt="2021-06-18T15:28:07.242" v="7885" actId="478"/>
          <ac:graphicFrameMkLst>
            <pc:docMk/>
            <pc:sldMk cId="1020557395" sldId="340"/>
            <ac:graphicFrameMk id="16" creationId="{5ED9542C-8A2C-4AF5-B162-B31583908839}"/>
          </ac:graphicFrameMkLst>
        </pc:graphicFrameChg>
        <pc:picChg chg="add del mod">
          <ac:chgData name="Federico Donato" userId="75e060878361e85d" providerId="LiveId" clId="{3187A1C6-EDAF-4BCD-9249-263181DB0385}" dt="2021-06-18T15:38:31.667" v="7940" actId="478"/>
          <ac:picMkLst>
            <pc:docMk/>
            <pc:sldMk cId="1020557395" sldId="340"/>
            <ac:picMk id="12" creationId="{4223C9B6-6EB3-4F0A-9A86-72FA6806CFE0}"/>
          </ac:picMkLst>
        </pc:picChg>
        <pc:picChg chg="add del mod">
          <ac:chgData name="Federico Donato" userId="75e060878361e85d" providerId="LiveId" clId="{3187A1C6-EDAF-4BCD-9249-263181DB0385}" dt="2021-06-18T15:47:53.605" v="7970" actId="478"/>
          <ac:picMkLst>
            <pc:docMk/>
            <pc:sldMk cId="1020557395" sldId="340"/>
            <ac:picMk id="1026" creationId="{B81A6FFF-D255-42CC-9022-A2281602ED0C}"/>
          </ac:picMkLst>
        </pc:picChg>
        <pc:picChg chg="add del mod">
          <ac:chgData name="Federico Donato" userId="75e060878361e85d" providerId="LiveId" clId="{3187A1C6-EDAF-4BCD-9249-263181DB0385}" dt="2021-06-18T15:38:29.090" v="7938" actId="478"/>
          <ac:picMkLst>
            <pc:docMk/>
            <pc:sldMk cId="1020557395" sldId="340"/>
            <ac:picMk id="1028" creationId="{3F359D4E-5144-40F0-B3D3-EE90E0609AF6}"/>
          </ac:picMkLst>
        </pc:picChg>
        <pc:picChg chg="add del mod">
          <ac:chgData name="Federico Donato" userId="75e060878361e85d" providerId="LiveId" clId="{3187A1C6-EDAF-4BCD-9249-263181DB0385}" dt="2021-06-18T15:55:36.136" v="8151" actId="21"/>
          <ac:picMkLst>
            <pc:docMk/>
            <pc:sldMk cId="1020557395" sldId="340"/>
            <ac:picMk id="1030" creationId="{30D57650-2350-494D-956D-36B5275B4D38}"/>
          </ac:picMkLst>
        </pc:picChg>
        <pc:picChg chg="add del">
          <ac:chgData name="Federico Donato" userId="75e060878361e85d" providerId="LiveId" clId="{3187A1C6-EDAF-4BCD-9249-263181DB0385}" dt="2021-06-18T15:28:24.638" v="7894" actId="478"/>
          <ac:picMkLst>
            <pc:docMk/>
            <pc:sldMk cId="1020557395" sldId="340"/>
            <ac:picMk id="2050" creationId="{00B8AD31-0C63-449E-91CC-4482AF369F21}"/>
          </ac:picMkLst>
        </pc:picChg>
        <pc:cxnChg chg="add del">
          <ac:chgData name="Federico Donato" userId="75e060878361e85d" providerId="LiveId" clId="{3187A1C6-EDAF-4BCD-9249-263181DB0385}" dt="2021-06-18T15:28:25.443" v="7895" actId="478"/>
          <ac:cxnSpMkLst>
            <pc:docMk/>
            <pc:sldMk cId="1020557395" sldId="340"/>
            <ac:cxnSpMk id="17" creationId="{1124B98C-18DF-4FDD-ACA7-A9CBE53C7B5B}"/>
          </ac:cxnSpMkLst>
        </pc:cxnChg>
      </pc:sldChg>
      <pc:sldChg chg="addSp delSp modSp add mod delAnim">
        <pc:chgData name="Federico Donato" userId="75e060878361e85d" providerId="LiveId" clId="{3187A1C6-EDAF-4BCD-9249-263181DB0385}" dt="2021-06-19T09:10:50.461" v="8587" actId="1076"/>
        <pc:sldMkLst>
          <pc:docMk/>
          <pc:sldMk cId="3695027686" sldId="341"/>
        </pc:sldMkLst>
        <pc:spChg chg="mod">
          <ac:chgData name="Federico Donato" userId="75e060878361e85d" providerId="LiveId" clId="{3187A1C6-EDAF-4BCD-9249-263181DB0385}" dt="2021-06-18T15:55:14.363" v="8144" actId="20577"/>
          <ac:spMkLst>
            <pc:docMk/>
            <pc:sldMk cId="3695027686" sldId="341"/>
            <ac:spMk id="2" creationId="{345C5720-51D4-4632-91CD-936B8AB96750}"/>
          </ac:spMkLst>
        </pc:spChg>
        <pc:spChg chg="add del mod">
          <ac:chgData name="Federico Donato" userId="75e060878361e85d" providerId="LiveId" clId="{3187A1C6-EDAF-4BCD-9249-263181DB0385}" dt="2021-06-18T16:17:02.177" v="8329" actId="478"/>
          <ac:spMkLst>
            <pc:docMk/>
            <pc:sldMk cId="3695027686" sldId="341"/>
            <ac:spMk id="4" creationId="{D314BC87-111F-4BCC-808F-E861F8D47233}"/>
          </ac:spMkLst>
        </pc:spChg>
        <pc:spChg chg="mod">
          <ac:chgData name="Federico Donato" userId="75e060878361e85d" providerId="LiveId" clId="{3187A1C6-EDAF-4BCD-9249-263181DB0385}" dt="2021-06-18T15:55:19.184" v="8145" actId="14100"/>
          <ac:spMkLst>
            <pc:docMk/>
            <pc:sldMk cId="3695027686" sldId="341"/>
            <ac:spMk id="7" creationId="{02C6628C-972C-4717-AAF3-D882B30F6658}"/>
          </ac:spMkLst>
        </pc:spChg>
        <pc:spChg chg="del">
          <ac:chgData name="Federico Donato" userId="75e060878361e85d" providerId="LiveId" clId="{3187A1C6-EDAF-4BCD-9249-263181DB0385}" dt="2021-06-18T15:55:27.578" v="8150" actId="478"/>
          <ac:spMkLst>
            <pc:docMk/>
            <pc:sldMk cId="3695027686" sldId="341"/>
            <ac:spMk id="13" creationId="{31C51397-FA6B-490E-86E4-4F833941935C}"/>
          </ac:spMkLst>
        </pc:spChg>
        <pc:spChg chg="del">
          <ac:chgData name="Federico Donato" userId="75e060878361e85d" providerId="LiveId" clId="{3187A1C6-EDAF-4BCD-9249-263181DB0385}" dt="2021-06-18T15:55:25.408" v="8147" actId="478"/>
          <ac:spMkLst>
            <pc:docMk/>
            <pc:sldMk cId="3695027686" sldId="341"/>
            <ac:spMk id="15" creationId="{7AF520EB-4A32-4E06-B251-FD6FB4CBD9E1}"/>
          </ac:spMkLst>
        </pc:spChg>
        <pc:spChg chg="add mod">
          <ac:chgData name="Federico Donato" userId="75e060878361e85d" providerId="LiveId" clId="{3187A1C6-EDAF-4BCD-9249-263181DB0385}" dt="2021-06-18T16:17:56.778" v="8335" actId="1076"/>
          <ac:spMkLst>
            <pc:docMk/>
            <pc:sldMk cId="3695027686" sldId="341"/>
            <ac:spMk id="17" creationId="{ADCA28E1-E6BE-4823-818B-7578DEF4D391}"/>
          </ac:spMkLst>
        </pc:spChg>
        <pc:spChg chg="add mod">
          <ac:chgData name="Federico Donato" userId="75e060878361e85d" providerId="LiveId" clId="{3187A1C6-EDAF-4BCD-9249-263181DB0385}" dt="2021-06-18T16:19:36.671" v="8346" actId="1076"/>
          <ac:spMkLst>
            <pc:docMk/>
            <pc:sldMk cId="3695027686" sldId="341"/>
            <ac:spMk id="18" creationId="{8A7DAAC3-81E3-424D-8390-1379B3B27238}"/>
          </ac:spMkLst>
        </pc:spChg>
        <pc:spChg chg="add mod">
          <ac:chgData name="Federico Donato" userId="75e060878361e85d" providerId="LiveId" clId="{3187A1C6-EDAF-4BCD-9249-263181DB0385}" dt="2021-06-18T16:19:04.689" v="8341" actId="114"/>
          <ac:spMkLst>
            <pc:docMk/>
            <pc:sldMk cId="3695027686" sldId="341"/>
            <ac:spMk id="21" creationId="{3C0FA7B5-E112-453F-A362-56F2AE2732A0}"/>
          </ac:spMkLst>
        </pc:spChg>
        <pc:spChg chg="add mod">
          <ac:chgData name="Federico Donato" userId="75e060878361e85d" providerId="LiveId" clId="{3187A1C6-EDAF-4BCD-9249-263181DB0385}" dt="2021-06-18T16:15:39.758" v="8320" actId="1076"/>
          <ac:spMkLst>
            <pc:docMk/>
            <pc:sldMk cId="3695027686" sldId="341"/>
            <ac:spMk id="22" creationId="{6EAF46DB-2F22-468A-AFF9-B3079C00EE5C}"/>
          </ac:spMkLst>
        </pc:spChg>
        <pc:graphicFrameChg chg="del">
          <ac:chgData name="Federico Donato" userId="75e060878361e85d" providerId="LiveId" clId="{3187A1C6-EDAF-4BCD-9249-263181DB0385}" dt="2021-06-18T15:55:23.448" v="8146" actId="478"/>
          <ac:graphicFrameMkLst>
            <pc:docMk/>
            <pc:sldMk cId="3695027686" sldId="341"/>
            <ac:graphicFrameMk id="14" creationId="{36A02E0A-8459-4A4B-84F2-74548C5AA231}"/>
          </ac:graphicFrameMkLst>
        </pc:graphicFrameChg>
        <pc:picChg chg="del">
          <ac:chgData name="Federico Donato" userId="75e060878361e85d" providerId="LiveId" clId="{3187A1C6-EDAF-4BCD-9249-263181DB0385}" dt="2021-06-18T15:55:25.878" v="8148" actId="478"/>
          <ac:picMkLst>
            <pc:docMk/>
            <pc:sldMk cId="3695027686" sldId="341"/>
            <ac:picMk id="5" creationId="{2AAB88B0-22E9-4C63-9ABC-E2674EF468BD}"/>
          </ac:picMkLst>
        </pc:picChg>
        <pc:picChg chg="add del mod">
          <ac:chgData name="Federico Donato" userId="75e060878361e85d" providerId="LiveId" clId="{3187A1C6-EDAF-4BCD-9249-263181DB0385}" dt="2021-06-18T16:04:01.457" v="8200" actId="478"/>
          <ac:picMkLst>
            <pc:docMk/>
            <pc:sldMk cId="3695027686" sldId="341"/>
            <ac:picMk id="10" creationId="{C1CF58BD-A611-4AB6-9341-A8295884947B}"/>
          </ac:picMkLst>
        </pc:picChg>
        <pc:picChg chg="del">
          <ac:chgData name="Federico Donato" userId="75e060878361e85d" providerId="LiveId" clId="{3187A1C6-EDAF-4BCD-9249-263181DB0385}" dt="2021-06-18T15:55:26.358" v="8149" actId="478"/>
          <ac:picMkLst>
            <pc:docMk/>
            <pc:sldMk cId="3695027686" sldId="341"/>
            <ac:picMk id="12" creationId="{DD0F9979-ABD0-40B2-B827-2CE3E0D40120}"/>
          </ac:picMkLst>
        </pc:picChg>
        <pc:picChg chg="add mod">
          <ac:chgData name="Federico Donato" userId="75e060878361e85d" providerId="LiveId" clId="{3187A1C6-EDAF-4BCD-9249-263181DB0385}" dt="2021-06-18T16:17:56.778" v="8335" actId="1076"/>
          <ac:picMkLst>
            <pc:docMk/>
            <pc:sldMk cId="3695027686" sldId="341"/>
            <ac:picMk id="16" creationId="{4B1DF256-525F-4D98-80C2-453FD02CF1CF}"/>
          </ac:picMkLst>
        </pc:picChg>
        <pc:picChg chg="add mod">
          <ac:chgData name="Federico Donato" userId="75e060878361e85d" providerId="LiveId" clId="{3187A1C6-EDAF-4BCD-9249-263181DB0385}" dt="2021-06-19T09:10:50.461" v="8587" actId="1076"/>
          <ac:picMkLst>
            <pc:docMk/>
            <pc:sldMk cId="3695027686" sldId="341"/>
            <ac:picMk id="1026" creationId="{3C574E50-6AA6-40B6-9DBC-9865A71AA936}"/>
          </ac:picMkLst>
        </pc:picChg>
        <pc:picChg chg="add mod">
          <ac:chgData name="Federico Donato" userId="75e060878361e85d" providerId="LiveId" clId="{3187A1C6-EDAF-4BCD-9249-263181DB0385}" dt="2021-06-18T16:17:44.013" v="8334" actId="14100"/>
          <ac:picMkLst>
            <pc:docMk/>
            <pc:sldMk cId="3695027686" sldId="341"/>
            <ac:picMk id="2050" creationId="{ED2F592F-D354-4C55-A4C5-B13AA6CC922D}"/>
          </ac:picMkLst>
        </pc:picChg>
        <pc:picChg chg="add del">
          <ac:chgData name="Federico Donato" userId="75e060878361e85d" providerId="LiveId" clId="{3187A1C6-EDAF-4BCD-9249-263181DB0385}" dt="2021-06-18T16:07:46.123" v="8207" actId="478"/>
          <ac:picMkLst>
            <pc:docMk/>
            <pc:sldMk cId="3695027686" sldId="341"/>
            <ac:picMk id="2052" creationId="{D46AC2D0-6DE4-4860-A023-5E5A356575AD}"/>
          </ac:picMkLst>
        </pc:picChg>
        <pc:picChg chg="add mod">
          <ac:chgData name="Federico Donato" userId="75e060878361e85d" providerId="LiveId" clId="{3187A1C6-EDAF-4BCD-9249-263181DB0385}" dt="2021-06-19T09:10:38.681" v="8586" actId="1038"/>
          <ac:picMkLst>
            <pc:docMk/>
            <pc:sldMk cId="3695027686" sldId="341"/>
            <ac:picMk id="2054" creationId="{11FD924D-A91F-4850-9FD2-FF2A787E9623}"/>
          </ac:picMkLst>
        </pc:picChg>
        <pc:picChg chg="add mod">
          <ac:chgData name="Federico Donato" userId="75e060878361e85d" providerId="LiveId" clId="{3187A1C6-EDAF-4BCD-9249-263181DB0385}" dt="2021-06-19T09:10:38.681" v="8586" actId="1038"/>
          <ac:picMkLst>
            <pc:docMk/>
            <pc:sldMk cId="3695027686" sldId="341"/>
            <ac:picMk id="2056" creationId="{16DF2A0E-E561-4AE1-A805-63449B827973}"/>
          </ac:picMkLst>
        </pc:picChg>
        <pc:picChg chg="add del mod">
          <ac:chgData name="Federico Donato" userId="75e060878361e85d" providerId="LiveId" clId="{3187A1C6-EDAF-4BCD-9249-263181DB0385}" dt="2021-06-18T16:22:54.827" v="8361" actId="478"/>
          <ac:picMkLst>
            <pc:docMk/>
            <pc:sldMk cId="3695027686" sldId="341"/>
            <ac:picMk id="2058" creationId="{B3459153-6FF4-447C-9169-F384751B7A3C}"/>
          </ac:picMkLst>
        </pc:picChg>
        <pc:picChg chg="add mod">
          <ac:chgData name="Federico Donato" userId="75e060878361e85d" providerId="LiveId" clId="{3187A1C6-EDAF-4BCD-9249-263181DB0385}" dt="2021-06-18T16:23:25.932" v="8368" actId="1076"/>
          <ac:picMkLst>
            <pc:docMk/>
            <pc:sldMk cId="3695027686" sldId="341"/>
            <ac:picMk id="2060" creationId="{E09CD42C-6A5B-4D98-8612-B078A3CBB91E}"/>
          </ac:picMkLst>
        </pc:picChg>
        <pc:picChg chg="add mod">
          <ac:chgData name="Federico Donato" userId="75e060878361e85d" providerId="LiveId" clId="{3187A1C6-EDAF-4BCD-9249-263181DB0385}" dt="2021-06-18T16:29:12.522" v="8476" actId="1038"/>
          <ac:picMkLst>
            <pc:docMk/>
            <pc:sldMk cId="3695027686" sldId="341"/>
            <ac:picMk id="2062" creationId="{6A12FEF5-E0A8-47EB-B450-7AF7BE963D8C}"/>
          </ac:picMkLst>
        </pc:picChg>
        <pc:picChg chg="add del mod">
          <ac:chgData name="Federico Donato" userId="75e060878361e85d" providerId="LiveId" clId="{3187A1C6-EDAF-4BCD-9249-263181DB0385}" dt="2021-06-18T16:28:02.382" v="8383" actId="478"/>
          <ac:picMkLst>
            <pc:docMk/>
            <pc:sldMk cId="3695027686" sldId="341"/>
            <ac:picMk id="2064" creationId="{4076894F-7137-4FF2-83B3-7DCFCD121AFB}"/>
          </ac:picMkLst>
        </pc:picChg>
        <pc:picChg chg="add del mod">
          <ac:chgData name="Federico Donato" userId="75e060878361e85d" providerId="LiveId" clId="{3187A1C6-EDAF-4BCD-9249-263181DB0385}" dt="2021-06-18T16:29:10.172" v="8475"/>
          <ac:picMkLst>
            <pc:docMk/>
            <pc:sldMk cId="3695027686" sldId="341"/>
            <ac:picMk id="2066" creationId="{1F3DDE3F-A331-4859-9DA7-75B97CE85821}"/>
          </ac:picMkLst>
        </pc:picChg>
      </pc:sldChg>
      <pc:sldChg chg="addSp delSp modSp add mod ord">
        <pc:chgData name="Federico Donato" userId="75e060878361e85d" providerId="LiveId" clId="{3187A1C6-EDAF-4BCD-9249-263181DB0385}" dt="2021-06-21T14:13:31.648" v="10705"/>
        <pc:sldMkLst>
          <pc:docMk/>
          <pc:sldMk cId="3899483344" sldId="343"/>
        </pc:sldMkLst>
        <pc:spChg chg="mod">
          <ac:chgData name="Federico Donato" userId="75e060878361e85d" providerId="LiveId" clId="{3187A1C6-EDAF-4BCD-9249-263181DB0385}" dt="2021-06-21T13:14:42.959" v="10566" actId="20577"/>
          <ac:spMkLst>
            <pc:docMk/>
            <pc:sldMk cId="3899483344" sldId="343"/>
            <ac:spMk id="2" creationId="{04D00B79-44BB-4D5F-B51D-2270A854D77A}"/>
          </ac:spMkLst>
        </pc:spChg>
        <pc:spChg chg="mod">
          <ac:chgData name="Federico Donato" userId="75e060878361e85d" providerId="LiveId" clId="{3187A1C6-EDAF-4BCD-9249-263181DB0385}" dt="2021-06-21T13:15:01.789" v="10569" actId="14100"/>
          <ac:spMkLst>
            <pc:docMk/>
            <pc:sldMk cId="3899483344" sldId="343"/>
            <ac:spMk id="11" creationId="{B07BA1F9-2C19-4C07-B29B-18B9FBCC4755}"/>
          </ac:spMkLst>
        </pc:spChg>
        <pc:graphicFrameChg chg="mod modGraphic">
          <ac:chgData name="Federico Donato" userId="75e060878361e85d" providerId="LiveId" clId="{3187A1C6-EDAF-4BCD-9249-263181DB0385}" dt="2021-06-21T13:17:55.829" v="10585" actId="108"/>
          <ac:graphicFrameMkLst>
            <pc:docMk/>
            <pc:sldMk cId="3899483344" sldId="343"/>
            <ac:graphicFrameMk id="6" creationId="{D0B55395-900D-4604-A04E-CD8599C6E6BE}"/>
          </ac:graphicFrameMkLst>
        </pc:graphicFrameChg>
        <pc:graphicFrameChg chg="add mod">
          <ac:chgData name="Federico Donato" userId="75e060878361e85d" providerId="LiveId" clId="{3187A1C6-EDAF-4BCD-9249-263181DB0385}" dt="2021-06-21T13:51:33.788" v="10690" actId="403"/>
          <ac:graphicFrameMkLst>
            <pc:docMk/>
            <pc:sldMk cId="3899483344" sldId="343"/>
            <ac:graphicFrameMk id="8" creationId="{8097FCE3-35E6-437B-A556-52F82B46CE52}"/>
          </ac:graphicFrameMkLst>
        </pc:graphicFrameChg>
        <pc:graphicFrameChg chg="del">
          <ac:chgData name="Federico Donato" userId="75e060878361e85d" providerId="LiveId" clId="{3187A1C6-EDAF-4BCD-9249-263181DB0385}" dt="2021-06-21T13:27:01.856" v="10623" actId="478"/>
          <ac:graphicFrameMkLst>
            <pc:docMk/>
            <pc:sldMk cId="3899483344" sldId="343"/>
            <ac:graphicFrameMk id="12" creationId="{2FA37386-DBF3-4D6F-960D-90DD8D6A81C8}"/>
          </ac:graphicFrameMkLst>
        </pc:graphicFrameChg>
        <pc:graphicFrameChg chg="del">
          <ac:chgData name="Federico Donato" userId="75e060878361e85d" providerId="LiveId" clId="{3187A1C6-EDAF-4BCD-9249-263181DB0385}" dt="2021-06-21T13:23:20.412" v="10590" actId="478"/>
          <ac:graphicFrameMkLst>
            <pc:docMk/>
            <pc:sldMk cId="3899483344" sldId="343"/>
            <ac:graphicFrameMk id="13" creationId="{6A0CD95C-A899-417C-A48A-9A0786F3A817}"/>
          </ac:graphicFrameMkLst>
        </pc:graphicFrameChg>
        <pc:graphicFrameChg chg="add mod">
          <ac:chgData name="Federico Donato" userId="75e060878361e85d" providerId="LiveId" clId="{3187A1C6-EDAF-4BCD-9249-263181DB0385}" dt="2021-06-21T13:51:37.238" v="10691" actId="403"/>
          <ac:graphicFrameMkLst>
            <pc:docMk/>
            <pc:sldMk cId="3899483344" sldId="343"/>
            <ac:graphicFrameMk id="14" creationId="{A6C60FCF-5535-435A-B1FB-AF607DC105D4}"/>
          </ac:graphicFrameMkLst>
        </pc:graphicFrameChg>
        <pc:graphicFrameChg chg="del">
          <ac:chgData name="Federico Donato" userId="75e060878361e85d" providerId="LiveId" clId="{3187A1C6-EDAF-4BCD-9249-263181DB0385}" dt="2021-06-21T13:27:00.962" v="10622" actId="478"/>
          <ac:graphicFrameMkLst>
            <pc:docMk/>
            <pc:sldMk cId="3899483344" sldId="343"/>
            <ac:graphicFrameMk id="15" creationId="{27EACF5C-6A2C-43D2-9B9F-216A1B635EF7}"/>
          </ac:graphicFrameMkLst>
        </pc:graphicFrameChg>
        <pc:graphicFrameChg chg="add del mod">
          <ac:chgData name="Federico Donato" userId="75e060878361e85d" providerId="LiveId" clId="{3187A1C6-EDAF-4BCD-9249-263181DB0385}" dt="2021-06-21T13:33:27.843" v="10661" actId="478"/>
          <ac:graphicFrameMkLst>
            <pc:docMk/>
            <pc:sldMk cId="3899483344" sldId="343"/>
            <ac:graphicFrameMk id="16" creationId="{9AFD2254-CD0A-4C7F-B979-B521AAF3E296}"/>
          </ac:graphicFrameMkLst>
        </pc:graphicFrameChg>
        <pc:graphicFrameChg chg="add mod">
          <ac:chgData name="Federico Donato" userId="75e060878361e85d" providerId="LiveId" clId="{3187A1C6-EDAF-4BCD-9249-263181DB0385}" dt="2021-06-21T13:51:40.727" v="10692" actId="403"/>
          <ac:graphicFrameMkLst>
            <pc:docMk/>
            <pc:sldMk cId="3899483344" sldId="343"/>
            <ac:graphicFrameMk id="17" creationId="{E2C971EC-DE0A-45A7-B28F-24B44F3EDA0B}"/>
          </ac:graphicFrameMkLst>
        </pc:graphicFrameChg>
      </pc:sldChg>
      <pc:sldMasterChg chg="delSldLayout">
        <pc:chgData name="Federico Donato" userId="75e060878361e85d" providerId="LiveId" clId="{3187A1C6-EDAF-4BCD-9249-263181DB0385}" dt="2021-06-15T15:09:03.023" v="680" actId="2696"/>
        <pc:sldMasterMkLst>
          <pc:docMk/>
          <pc:sldMasterMk cId="3664101507" sldId="2147483648"/>
        </pc:sldMasterMkLst>
        <pc:sldLayoutChg chg="del">
          <pc:chgData name="Federico Donato" userId="75e060878361e85d" providerId="LiveId" clId="{3187A1C6-EDAF-4BCD-9249-263181DB0385}" dt="2021-06-15T15:09:03.023" v="680" actId="2696"/>
          <pc:sldLayoutMkLst>
            <pc:docMk/>
            <pc:sldMasterMk cId="3664101507" sldId="2147483648"/>
            <pc:sldLayoutMk cId="2775339003" sldId="2147483660"/>
          </pc:sldLayoutMkLst>
        </pc:sldLayoutChg>
      </pc:sldMasterChg>
    </pc:docChg>
  </pc:docChgLst>
  <pc:docChgLst>
    <pc:chgData name="Mirko Luddeni" userId="18fd90fd69c09b07" providerId="LiveId" clId="{1A745E68-CDA9-4FCF-8189-C17CA043AC3D}"/>
    <pc:docChg chg="undo redo custSel addSld delSld modSld sldOrd">
      <pc:chgData name="Mirko Luddeni" userId="18fd90fd69c09b07" providerId="LiveId" clId="{1A745E68-CDA9-4FCF-8189-C17CA043AC3D}" dt="2021-06-21T14:13:41.751" v="9281" actId="1037"/>
      <pc:docMkLst>
        <pc:docMk/>
      </pc:docMkLst>
      <pc:sldChg chg="del">
        <pc:chgData name="Mirko Luddeni" userId="18fd90fd69c09b07" providerId="LiveId" clId="{1A745E68-CDA9-4FCF-8189-C17CA043AC3D}" dt="2021-06-17T09:12:29.501" v="6924" actId="47"/>
        <pc:sldMkLst>
          <pc:docMk/>
          <pc:sldMk cId="3366032599" sldId="270"/>
        </pc:sldMkLst>
      </pc:sldChg>
      <pc:sldChg chg="modSp del mod">
        <pc:chgData name="Mirko Luddeni" userId="18fd90fd69c09b07" providerId="LiveId" clId="{1A745E68-CDA9-4FCF-8189-C17CA043AC3D}" dt="2021-06-17T10:17:30.413" v="7137" actId="47"/>
        <pc:sldMkLst>
          <pc:docMk/>
          <pc:sldMk cId="3013812118" sldId="271"/>
        </pc:sldMkLst>
        <pc:spChg chg="mod">
          <ac:chgData name="Mirko Luddeni" userId="18fd90fd69c09b07" providerId="LiveId" clId="{1A745E68-CDA9-4FCF-8189-C17CA043AC3D}" dt="2021-06-17T10:16:51.105" v="7121" actId="20577"/>
          <ac:spMkLst>
            <pc:docMk/>
            <pc:sldMk cId="3013812118" sldId="271"/>
            <ac:spMk id="2" creationId="{26C5B371-F992-4547-B936-23F16F4488DA}"/>
          </ac:spMkLst>
        </pc:spChg>
        <pc:spChg chg="mod">
          <ac:chgData name="Mirko Luddeni" userId="18fd90fd69c09b07" providerId="LiveId" clId="{1A745E68-CDA9-4FCF-8189-C17CA043AC3D}" dt="2021-06-17T10:16:59.143" v="7122" actId="14100"/>
          <ac:spMkLst>
            <pc:docMk/>
            <pc:sldMk cId="3013812118" sldId="271"/>
            <ac:spMk id="8" creationId="{DFB86A96-0959-48CB-911E-06E243290C23}"/>
          </ac:spMkLst>
        </pc:spChg>
        <pc:spChg chg="ord">
          <ac:chgData name="Mirko Luddeni" userId="18fd90fd69c09b07" providerId="LiveId" clId="{1A745E68-CDA9-4FCF-8189-C17CA043AC3D}" dt="2021-06-17T10:17:19.353" v="7136" actId="171"/>
          <ac:spMkLst>
            <pc:docMk/>
            <pc:sldMk cId="3013812118" sldId="271"/>
            <ac:spMk id="11" creationId="{81D93562-F631-4ADB-AB50-4D5ECF40F8A1}"/>
          </ac:spMkLst>
        </pc:spChg>
      </pc:sldChg>
      <pc:sldChg chg="addSp delSp modSp mod ord">
        <pc:chgData name="Mirko Luddeni" userId="18fd90fd69c09b07" providerId="LiveId" clId="{1A745E68-CDA9-4FCF-8189-C17CA043AC3D}" dt="2021-06-15T12:41:31.637" v="4708" actId="14100"/>
        <pc:sldMkLst>
          <pc:docMk/>
          <pc:sldMk cId="3327019842" sldId="273"/>
        </pc:sldMkLst>
        <pc:spChg chg="mod">
          <ac:chgData name="Mirko Luddeni" userId="18fd90fd69c09b07" providerId="LiveId" clId="{1A745E68-CDA9-4FCF-8189-C17CA043AC3D}" dt="2021-06-15T12:41:27.184" v="4707" actId="20577"/>
          <ac:spMkLst>
            <pc:docMk/>
            <pc:sldMk cId="3327019842" sldId="273"/>
            <ac:spMk id="3" creationId="{F9ADB42F-AE48-4323-897F-DB5A083BD103}"/>
          </ac:spMkLst>
        </pc:spChg>
        <pc:spChg chg="del mod">
          <ac:chgData name="Mirko Luddeni" userId="18fd90fd69c09b07" providerId="LiveId" clId="{1A745E68-CDA9-4FCF-8189-C17CA043AC3D}" dt="2021-06-14T15:08:53.443" v="1428" actId="478"/>
          <ac:spMkLst>
            <pc:docMk/>
            <pc:sldMk cId="3327019842" sldId="273"/>
            <ac:spMk id="5" creationId="{6DEAD4F2-C5CC-44E9-A092-76413D5CA7F4}"/>
          </ac:spMkLst>
        </pc:spChg>
        <pc:spChg chg="del">
          <ac:chgData name="Mirko Luddeni" userId="18fd90fd69c09b07" providerId="LiveId" clId="{1A745E68-CDA9-4FCF-8189-C17CA043AC3D}" dt="2021-06-14T15:09:02.686" v="1430" actId="478"/>
          <ac:spMkLst>
            <pc:docMk/>
            <pc:sldMk cId="3327019842" sldId="273"/>
            <ac:spMk id="7" creationId="{7E0C6FDF-5982-4E37-B65D-F7B05D0FFB52}"/>
          </ac:spMkLst>
        </pc:spChg>
        <pc:spChg chg="mod">
          <ac:chgData name="Mirko Luddeni" userId="18fd90fd69c09b07" providerId="LiveId" clId="{1A745E68-CDA9-4FCF-8189-C17CA043AC3D}" dt="2021-06-15T12:41:31.637" v="4708" actId="14100"/>
          <ac:spMkLst>
            <pc:docMk/>
            <pc:sldMk cId="3327019842" sldId="273"/>
            <ac:spMk id="9" creationId="{890F7762-BD37-4D33-9F80-1DA07B5E172E}"/>
          </ac:spMkLst>
        </pc:spChg>
        <pc:spChg chg="add del mod">
          <ac:chgData name="Mirko Luddeni" userId="18fd90fd69c09b07" providerId="LiveId" clId="{1A745E68-CDA9-4FCF-8189-C17CA043AC3D}" dt="2021-06-14T15:08:58.373" v="1429" actId="478"/>
          <ac:spMkLst>
            <pc:docMk/>
            <pc:sldMk cId="3327019842" sldId="273"/>
            <ac:spMk id="10" creationId="{2DF8318C-DAA9-4FA6-9279-49C28C35EACE}"/>
          </ac:spMkLst>
        </pc:spChg>
        <pc:spChg chg="mod ord">
          <ac:chgData name="Mirko Luddeni" userId="18fd90fd69c09b07" providerId="LiveId" clId="{1A745E68-CDA9-4FCF-8189-C17CA043AC3D}" dt="2021-06-14T15:22:38.442" v="1467" actId="14100"/>
          <ac:spMkLst>
            <pc:docMk/>
            <pc:sldMk cId="3327019842" sldId="273"/>
            <ac:spMk id="12" creationId="{CDEEA71D-C3B3-45BB-A776-D17D92A58127}"/>
          </ac:spMkLst>
        </pc:spChg>
        <pc:spChg chg="add del mod">
          <ac:chgData name="Mirko Luddeni" userId="18fd90fd69c09b07" providerId="LiveId" clId="{1A745E68-CDA9-4FCF-8189-C17CA043AC3D}" dt="2021-06-14T15:09:08.646" v="1431" actId="478"/>
          <ac:spMkLst>
            <pc:docMk/>
            <pc:sldMk cId="3327019842" sldId="273"/>
            <ac:spMk id="15" creationId="{E3F175D0-8569-45A9-8566-491A4DF4B652}"/>
          </ac:spMkLst>
        </pc:spChg>
        <pc:spChg chg="add del mod">
          <ac:chgData name="Mirko Luddeni" userId="18fd90fd69c09b07" providerId="LiveId" clId="{1A745E68-CDA9-4FCF-8189-C17CA043AC3D}" dt="2021-06-14T15:10:09.927" v="1435" actId="478"/>
          <ac:spMkLst>
            <pc:docMk/>
            <pc:sldMk cId="3327019842" sldId="273"/>
            <ac:spMk id="17" creationId="{FE19E82F-A971-42F7-8C80-AFCB1A16528E}"/>
          </ac:spMkLst>
        </pc:spChg>
        <pc:graphicFrameChg chg="add del mod">
          <ac:chgData name="Mirko Luddeni" userId="18fd90fd69c09b07" providerId="LiveId" clId="{1A745E68-CDA9-4FCF-8189-C17CA043AC3D}" dt="2021-06-14T15:14:54.479" v="1462" actId="478"/>
          <ac:graphicFrameMkLst>
            <pc:docMk/>
            <pc:sldMk cId="3327019842" sldId="273"/>
            <ac:graphicFrameMk id="18" creationId="{A14246D8-6FBC-4510-8718-BBFCA34329CD}"/>
          </ac:graphicFrameMkLst>
        </pc:graphicFrameChg>
        <pc:graphicFrameChg chg="add del mod">
          <ac:chgData name="Mirko Luddeni" userId="18fd90fd69c09b07" providerId="LiveId" clId="{1A745E68-CDA9-4FCF-8189-C17CA043AC3D}" dt="2021-06-14T15:23:39.029" v="1471" actId="21"/>
          <ac:graphicFrameMkLst>
            <pc:docMk/>
            <pc:sldMk cId="3327019842" sldId="273"/>
            <ac:graphicFrameMk id="19" creationId="{A14246D8-6FBC-4510-8718-BBFCA34329CD}"/>
          </ac:graphicFrameMkLst>
        </pc:graphicFrameChg>
        <pc:picChg chg="del">
          <ac:chgData name="Mirko Luddeni" userId="18fd90fd69c09b07" providerId="LiveId" clId="{1A745E68-CDA9-4FCF-8189-C17CA043AC3D}" dt="2021-06-14T15:10:00.683" v="1433" actId="478"/>
          <ac:picMkLst>
            <pc:docMk/>
            <pc:sldMk cId="3327019842" sldId="273"/>
            <ac:picMk id="11" creationId="{AA6A75DC-BE31-480B-B034-B1DF7AFA5097}"/>
          </ac:picMkLst>
        </pc:picChg>
      </pc:sldChg>
      <pc:sldChg chg="modSp del mod">
        <pc:chgData name="Mirko Luddeni" userId="18fd90fd69c09b07" providerId="LiveId" clId="{1A745E68-CDA9-4FCF-8189-C17CA043AC3D}" dt="2021-06-21T12:30:05.563" v="8195" actId="47"/>
        <pc:sldMkLst>
          <pc:docMk/>
          <pc:sldMk cId="1793949734" sldId="286"/>
        </pc:sldMkLst>
        <pc:spChg chg="mod">
          <ac:chgData name="Mirko Luddeni" userId="18fd90fd69c09b07" providerId="LiveId" clId="{1A745E68-CDA9-4FCF-8189-C17CA043AC3D}" dt="2021-06-16T13:40:21.241" v="5098" actId="20577"/>
          <ac:spMkLst>
            <pc:docMk/>
            <pc:sldMk cId="1793949734" sldId="286"/>
            <ac:spMk id="9" creationId="{E7A818AB-B120-41D5-88A6-933AB9CAAE68}"/>
          </ac:spMkLst>
        </pc:spChg>
      </pc:sldChg>
      <pc:sldChg chg="del">
        <pc:chgData name="Mirko Luddeni" userId="18fd90fd69c09b07" providerId="LiveId" clId="{1A745E68-CDA9-4FCF-8189-C17CA043AC3D}" dt="2021-06-17T09:12:42.731" v="6926" actId="47"/>
        <pc:sldMkLst>
          <pc:docMk/>
          <pc:sldMk cId="1662811017" sldId="287"/>
        </pc:sldMkLst>
      </pc:sldChg>
      <pc:sldChg chg="addSp delSp modSp mod">
        <pc:chgData name="Mirko Luddeni" userId="18fd90fd69c09b07" providerId="LiveId" clId="{1A745E68-CDA9-4FCF-8189-C17CA043AC3D}" dt="2021-06-18T10:02:39.765" v="7698" actId="478"/>
        <pc:sldMkLst>
          <pc:docMk/>
          <pc:sldMk cId="1486951216" sldId="288"/>
        </pc:sldMkLst>
        <pc:spChg chg="add mod ord">
          <ac:chgData name="Mirko Luddeni" userId="18fd90fd69c09b07" providerId="LiveId" clId="{1A745E68-CDA9-4FCF-8189-C17CA043AC3D}" dt="2021-06-18T09:41:40.059" v="7635" actId="207"/>
          <ac:spMkLst>
            <pc:docMk/>
            <pc:sldMk cId="1486951216" sldId="288"/>
            <ac:spMk id="3" creationId="{72976326-1E90-4C92-9D6D-130195C6D224}"/>
          </ac:spMkLst>
        </pc:spChg>
        <pc:picChg chg="add del mod ord">
          <ac:chgData name="Mirko Luddeni" userId="18fd90fd69c09b07" providerId="LiveId" clId="{1A745E68-CDA9-4FCF-8189-C17CA043AC3D}" dt="2021-06-18T09:57:09.261" v="7682" actId="478"/>
          <ac:picMkLst>
            <pc:docMk/>
            <pc:sldMk cId="1486951216" sldId="288"/>
            <ac:picMk id="9" creationId="{8C140DA5-1678-485B-9C49-36C1BE36E1CD}"/>
          </ac:picMkLst>
        </pc:picChg>
        <pc:picChg chg="add del mod">
          <ac:chgData name="Mirko Luddeni" userId="18fd90fd69c09b07" providerId="LiveId" clId="{1A745E68-CDA9-4FCF-8189-C17CA043AC3D}" dt="2021-06-18T10:02:39.765" v="7698" actId="478"/>
          <ac:picMkLst>
            <pc:docMk/>
            <pc:sldMk cId="1486951216" sldId="288"/>
            <ac:picMk id="14" creationId="{7E646F8A-44EC-46AA-A39D-36B1A2C4DD2E}"/>
          </ac:picMkLst>
        </pc:picChg>
      </pc:sldChg>
      <pc:sldChg chg="del">
        <pc:chgData name="Mirko Luddeni" userId="18fd90fd69c09b07" providerId="LiveId" clId="{1A745E68-CDA9-4FCF-8189-C17CA043AC3D}" dt="2021-06-17T09:12:33.884" v="6925" actId="47"/>
        <pc:sldMkLst>
          <pc:docMk/>
          <pc:sldMk cId="339509426" sldId="290"/>
        </pc:sldMkLst>
      </pc:sldChg>
      <pc:sldChg chg="del">
        <pc:chgData name="Mirko Luddeni" userId="18fd90fd69c09b07" providerId="LiveId" clId="{1A745E68-CDA9-4FCF-8189-C17CA043AC3D}" dt="2021-06-17T09:12:26.848" v="6923" actId="47"/>
        <pc:sldMkLst>
          <pc:docMk/>
          <pc:sldMk cId="2212090630" sldId="291"/>
        </pc:sldMkLst>
      </pc:sldChg>
      <pc:sldChg chg="del ord">
        <pc:chgData name="Mirko Luddeni" userId="18fd90fd69c09b07" providerId="LiveId" clId="{1A745E68-CDA9-4FCF-8189-C17CA043AC3D}" dt="2021-06-14T14:40:46.943" v="886" actId="2696"/>
        <pc:sldMkLst>
          <pc:docMk/>
          <pc:sldMk cId="2165367801" sldId="292"/>
        </pc:sldMkLst>
      </pc:sldChg>
      <pc:sldChg chg="modSp mod">
        <pc:chgData name="Mirko Luddeni" userId="18fd90fd69c09b07" providerId="LiveId" clId="{1A745E68-CDA9-4FCF-8189-C17CA043AC3D}" dt="2021-06-21T13:12:03.979" v="8481" actId="1038"/>
        <pc:sldMkLst>
          <pc:docMk/>
          <pc:sldMk cId="2295687091" sldId="293"/>
        </pc:sldMkLst>
        <pc:spChg chg="mod">
          <ac:chgData name="Mirko Luddeni" userId="18fd90fd69c09b07" providerId="LiveId" clId="{1A745E68-CDA9-4FCF-8189-C17CA043AC3D}" dt="2021-06-21T13:11:53.820" v="8444" actId="1076"/>
          <ac:spMkLst>
            <pc:docMk/>
            <pc:sldMk cId="2295687091" sldId="293"/>
            <ac:spMk id="50" creationId="{25C9D50A-010A-410E-8820-AF2B5DD2AE0C}"/>
          </ac:spMkLst>
        </pc:spChg>
        <pc:spChg chg="mod">
          <ac:chgData name="Mirko Luddeni" userId="18fd90fd69c09b07" providerId="LiveId" clId="{1A745E68-CDA9-4FCF-8189-C17CA043AC3D}" dt="2021-06-21T13:12:03.979" v="8481" actId="1038"/>
          <ac:spMkLst>
            <pc:docMk/>
            <pc:sldMk cId="2295687091" sldId="293"/>
            <ac:spMk id="51" creationId="{E98AB6AC-8F45-4E5A-8C39-54143EF4B0C6}"/>
          </ac:spMkLst>
        </pc:spChg>
      </pc:sldChg>
      <pc:sldChg chg="modSp mod">
        <pc:chgData name="Mirko Luddeni" userId="18fd90fd69c09b07" providerId="LiveId" clId="{1A745E68-CDA9-4FCF-8189-C17CA043AC3D}" dt="2021-06-21T12:57:48.487" v="8430" actId="20577"/>
        <pc:sldMkLst>
          <pc:docMk/>
          <pc:sldMk cId="1218787825" sldId="296"/>
        </pc:sldMkLst>
        <pc:spChg chg="mod">
          <ac:chgData name="Mirko Luddeni" userId="18fd90fd69c09b07" providerId="LiveId" clId="{1A745E68-CDA9-4FCF-8189-C17CA043AC3D}" dt="2021-06-21T12:57:48.487" v="8430" actId="20577"/>
          <ac:spMkLst>
            <pc:docMk/>
            <pc:sldMk cId="1218787825" sldId="296"/>
            <ac:spMk id="14" creationId="{B6EF36F8-4AA9-4CB6-93D8-5D8E1EC1D72D}"/>
          </ac:spMkLst>
        </pc:spChg>
      </pc:sldChg>
      <pc:sldChg chg="delSp modSp mod addCm delCm">
        <pc:chgData name="Mirko Luddeni" userId="18fd90fd69c09b07" providerId="LiveId" clId="{1A745E68-CDA9-4FCF-8189-C17CA043AC3D}" dt="2021-06-21T13:23:36.300" v="8533" actId="14100"/>
        <pc:sldMkLst>
          <pc:docMk/>
          <pc:sldMk cId="2362399535" sldId="297"/>
        </pc:sldMkLst>
        <pc:spChg chg="mod">
          <ac:chgData name="Mirko Luddeni" userId="18fd90fd69c09b07" providerId="LiveId" clId="{1A745E68-CDA9-4FCF-8189-C17CA043AC3D}" dt="2021-06-21T13:23:08.640" v="8530" actId="1076"/>
          <ac:spMkLst>
            <pc:docMk/>
            <pc:sldMk cId="2362399535" sldId="297"/>
            <ac:spMk id="2" creationId="{345C5720-51D4-4632-91CD-936B8AB96750}"/>
          </ac:spMkLst>
        </pc:spChg>
        <pc:spChg chg="mod">
          <ac:chgData name="Mirko Luddeni" userId="18fd90fd69c09b07" providerId="LiveId" clId="{1A745E68-CDA9-4FCF-8189-C17CA043AC3D}" dt="2021-06-21T13:23:36.300" v="8533" actId="14100"/>
          <ac:spMkLst>
            <pc:docMk/>
            <pc:sldMk cId="2362399535" sldId="297"/>
            <ac:spMk id="6" creationId="{9FABC344-E043-45BE-8588-06C658DBCE70}"/>
          </ac:spMkLst>
        </pc:spChg>
        <pc:spChg chg="mod">
          <ac:chgData name="Mirko Luddeni" userId="18fd90fd69c09b07" providerId="LiveId" clId="{1A745E68-CDA9-4FCF-8189-C17CA043AC3D}" dt="2021-06-21T13:23:15.611" v="8531" actId="14100"/>
          <ac:spMkLst>
            <pc:docMk/>
            <pc:sldMk cId="2362399535" sldId="297"/>
            <ac:spMk id="7" creationId="{02C6628C-972C-4717-AAF3-D882B30F6658}"/>
          </ac:spMkLst>
        </pc:spChg>
        <pc:spChg chg="mod">
          <ac:chgData name="Mirko Luddeni" userId="18fd90fd69c09b07" providerId="LiveId" clId="{1A745E68-CDA9-4FCF-8189-C17CA043AC3D}" dt="2021-06-16T14:43:43.450" v="6137" actId="1035"/>
          <ac:spMkLst>
            <pc:docMk/>
            <pc:sldMk cId="2362399535" sldId="297"/>
            <ac:spMk id="9" creationId="{E7A818AB-B120-41D5-88A6-933AB9CAAE68}"/>
          </ac:spMkLst>
        </pc:spChg>
        <pc:picChg chg="del">
          <ac:chgData name="Mirko Luddeni" userId="18fd90fd69c09b07" providerId="LiveId" clId="{1A745E68-CDA9-4FCF-8189-C17CA043AC3D}" dt="2021-06-16T14:41:43.461" v="6044" actId="21"/>
          <ac:picMkLst>
            <pc:docMk/>
            <pc:sldMk cId="2362399535" sldId="297"/>
            <ac:picMk id="10" creationId="{64975AE9-D664-43EE-BF6B-656CE176DC66}"/>
          </ac:picMkLst>
        </pc:picChg>
      </pc:sldChg>
      <pc:sldChg chg="addSp delSp modSp mod">
        <pc:chgData name="Mirko Luddeni" userId="18fd90fd69c09b07" providerId="LiveId" clId="{1A745E68-CDA9-4FCF-8189-C17CA043AC3D}" dt="2021-06-21T13:22:11.999" v="8516" actId="1037"/>
        <pc:sldMkLst>
          <pc:docMk/>
          <pc:sldMk cId="3026470288" sldId="299"/>
        </pc:sldMkLst>
        <pc:spChg chg="mod">
          <ac:chgData name="Mirko Luddeni" userId="18fd90fd69c09b07" providerId="LiveId" clId="{1A745E68-CDA9-4FCF-8189-C17CA043AC3D}" dt="2021-06-21T13:21:55.561" v="8499" actId="1076"/>
          <ac:spMkLst>
            <pc:docMk/>
            <pc:sldMk cId="3026470288" sldId="299"/>
            <ac:spMk id="2" creationId="{345C5720-51D4-4632-91CD-936B8AB96750}"/>
          </ac:spMkLst>
        </pc:spChg>
        <pc:spChg chg="ord">
          <ac:chgData name="Mirko Luddeni" userId="18fd90fd69c09b07" providerId="LiveId" clId="{1A745E68-CDA9-4FCF-8189-C17CA043AC3D}" dt="2021-06-16T14:54:30.680" v="6190" actId="170"/>
          <ac:spMkLst>
            <pc:docMk/>
            <pc:sldMk cId="3026470288" sldId="299"/>
            <ac:spMk id="3" creationId="{24D506CC-0185-443E-82C7-1600C21D6E91}"/>
          </ac:spMkLst>
        </pc:spChg>
        <pc:spChg chg="mod">
          <ac:chgData name="Mirko Luddeni" userId="18fd90fd69c09b07" providerId="LiveId" clId="{1A745E68-CDA9-4FCF-8189-C17CA043AC3D}" dt="2021-06-21T12:40:59.057" v="8250" actId="14100"/>
          <ac:spMkLst>
            <pc:docMk/>
            <pc:sldMk cId="3026470288" sldId="299"/>
            <ac:spMk id="6" creationId="{9FABC344-E043-45BE-8588-06C658DBCE70}"/>
          </ac:spMkLst>
        </pc:spChg>
        <pc:spChg chg="mod">
          <ac:chgData name="Mirko Luddeni" userId="18fd90fd69c09b07" providerId="LiveId" clId="{1A745E68-CDA9-4FCF-8189-C17CA043AC3D}" dt="2021-06-21T13:22:11.999" v="8516" actId="1037"/>
          <ac:spMkLst>
            <pc:docMk/>
            <pc:sldMk cId="3026470288" sldId="299"/>
            <ac:spMk id="7" creationId="{02C6628C-972C-4717-AAF3-D882B30F6658}"/>
          </ac:spMkLst>
        </pc:spChg>
        <pc:spChg chg="mod">
          <ac:chgData name="Mirko Luddeni" userId="18fd90fd69c09b07" providerId="LiveId" clId="{1A745E68-CDA9-4FCF-8189-C17CA043AC3D}" dt="2021-06-16T14:52:35.937" v="6146" actId="1076"/>
          <ac:spMkLst>
            <pc:docMk/>
            <pc:sldMk cId="3026470288" sldId="299"/>
            <ac:spMk id="12" creationId="{92E2E9AC-CAFD-4519-89A7-59596FD5E017}"/>
          </ac:spMkLst>
        </pc:spChg>
        <pc:spChg chg="add del mod">
          <ac:chgData name="Mirko Luddeni" userId="18fd90fd69c09b07" providerId="LiveId" clId="{1A745E68-CDA9-4FCF-8189-C17CA043AC3D}" dt="2021-06-16T14:55:04.669" v="6202" actId="478"/>
          <ac:spMkLst>
            <pc:docMk/>
            <pc:sldMk cId="3026470288" sldId="299"/>
            <ac:spMk id="14" creationId="{ABE04343-5AC4-4EBF-A392-EFC180077A90}"/>
          </ac:spMkLst>
        </pc:spChg>
        <pc:spChg chg="mod">
          <ac:chgData name="Mirko Luddeni" userId="18fd90fd69c09b07" providerId="LiveId" clId="{1A745E68-CDA9-4FCF-8189-C17CA043AC3D}" dt="2021-06-16T14:52:52.623" v="6149" actId="1076"/>
          <ac:spMkLst>
            <pc:docMk/>
            <pc:sldMk cId="3026470288" sldId="299"/>
            <ac:spMk id="15" creationId="{7625FE47-7368-41FC-B9B1-F242DF7C87AA}"/>
          </ac:spMkLst>
        </pc:spChg>
        <pc:picChg chg="del">
          <ac:chgData name="Mirko Luddeni" userId="18fd90fd69c09b07" providerId="LiveId" clId="{1A745E68-CDA9-4FCF-8189-C17CA043AC3D}" dt="2021-06-14T16:19:37.876" v="2591" actId="21"/>
          <ac:picMkLst>
            <pc:docMk/>
            <pc:sldMk cId="3026470288" sldId="299"/>
            <ac:picMk id="4" creationId="{EEF392CD-3975-4A10-8B14-963E33860EA4}"/>
          </ac:picMkLst>
        </pc:picChg>
        <pc:picChg chg="del mod ord">
          <ac:chgData name="Mirko Luddeni" userId="18fd90fd69c09b07" providerId="LiveId" clId="{1A745E68-CDA9-4FCF-8189-C17CA043AC3D}" dt="2021-06-16T14:53:30.945" v="6175" actId="478"/>
          <ac:picMkLst>
            <pc:docMk/>
            <pc:sldMk cId="3026470288" sldId="299"/>
            <ac:picMk id="11" creationId="{BD47B556-10EA-44A7-8B66-C7961EB5886C}"/>
          </ac:picMkLst>
        </pc:picChg>
        <pc:picChg chg="add mod ord">
          <ac:chgData name="Mirko Luddeni" userId="18fd90fd69c09b07" providerId="LiveId" clId="{1A745E68-CDA9-4FCF-8189-C17CA043AC3D}" dt="2021-06-16T15:56:50.809" v="6905" actId="167"/>
          <ac:picMkLst>
            <pc:docMk/>
            <pc:sldMk cId="3026470288" sldId="299"/>
            <ac:picMk id="13" creationId="{B603C53D-81E2-4C71-B316-7C40D5260D56}"/>
          </ac:picMkLst>
        </pc:picChg>
      </pc:sldChg>
      <pc:sldChg chg="addSp delSp modSp mod">
        <pc:chgData name="Mirko Luddeni" userId="18fd90fd69c09b07" providerId="LiveId" clId="{1A745E68-CDA9-4FCF-8189-C17CA043AC3D}" dt="2021-06-21T13:24:11.866" v="8538"/>
        <pc:sldMkLst>
          <pc:docMk/>
          <pc:sldMk cId="4255400579" sldId="300"/>
        </pc:sldMkLst>
        <pc:spChg chg="del">
          <ac:chgData name="Mirko Luddeni" userId="18fd90fd69c09b07" providerId="LiveId" clId="{1A745E68-CDA9-4FCF-8189-C17CA043AC3D}" dt="2021-06-21T13:23:57.986" v="8534" actId="478"/>
          <ac:spMkLst>
            <pc:docMk/>
            <pc:sldMk cId="4255400579" sldId="300"/>
            <ac:spMk id="2" creationId="{345C5720-51D4-4632-91CD-936B8AB96750}"/>
          </ac:spMkLst>
        </pc:spChg>
        <pc:spChg chg="add del mod">
          <ac:chgData name="Mirko Luddeni" userId="18fd90fd69c09b07" providerId="LiveId" clId="{1A745E68-CDA9-4FCF-8189-C17CA043AC3D}" dt="2021-06-21T13:24:07.868" v="8535" actId="478"/>
          <ac:spMkLst>
            <pc:docMk/>
            <pc:sldMk cId="4255400579" sldId="300"/>
            <ac:spMk id="5" creationId="{9E47E41F-F5BE-41C5-AA8B-0359FFEBE66C}"/>
          </ac:spMkLst>
        </pc:spChg>
        <pc:spChg chg="del">
          <ac:chgData name="Mirko Luddeni" userId="18fd90fd69c09b07" providerId="LiveId" clId="{1A745E68-CDA9-4FCF-8189-C17CA043AC3D}" dt="2021-06-21T13:24:10.854" v="8537" actId="478"/>
          <ac:spMkLst>
            <pc:docMk/>
            <pc:sldMk cId="4255400579" sldId="300"/>
            <ac:spMk id="6" creationId="{9FABC344-E043-45BE-8588-06C658DBCE70}"/>
          </ac:spMkLst>
        </pc:spChg>
        <pc:spChg chg="del">
          <ac:chgData name="Mirko Luddeni" userId="18fd90fd69c09b07" providerId="LiveId" clId="{1A745E68-CDA9-4FCF-8189-C17CA043AC3D}" dt="2021-06-21T13:24:09.505" v="8536" actId="478"/>
          <ac:spMkLst>
            <pc:docMk/>
            <pc:sldMk cId="4255400579" sldId="300"/>
            <ac:spMk id="7" creationId="{02C6628C-972C-4717-AAF3-D882B30F6658}"/>
          </ac:spMkLst>
        </pc:spChg>
        <pc:spChg chg="del">
          <ac:chgData name="Mirko Luddeni" userId="18fd90fd69c09b07" providerId="LiveId" clId="{1A745E68-CDA9-4FCF-8189-C17CA043AC3D}" dt="2021-06-14T15:52:57.416" v="1834" actId="478"/>
          <ac:spMkLst>
            <pc:docMk/>
            <pc:sldMk cId="4255400579" sldId="300"/>
            <ac:spMk id="9" creationId="{E7A818AB-B120-41D5-88A6-933AB9CAAE68}"/>
          </ac:spMkLst>
        </pc:spChg>
        <pc:spChg chg="del mod">
          <ac:chgData name="Mirko Luddeni" userId="18fd90fd69c09b07" providerId="LiveId" clId="{1A745E68-CDA9-4FCF-8189-C17CA043AC3D}" dt="2021-06-14T16:02:44.775" v="2006" actId="478"/>
          <ac:spMkLst>
            <pc:docMk/>
            <pc:sldMk cId="4255400579" sldId="300"/>
            <ac:spMk id="10" creationId="{10DF8303-13E0-4E54-A315-254F46602E05}"/>
          </ac:spMkLst>
        </pc:spChg>
        <pc:spChg chg="add del mod">
          <ac:chgData name="Mirko Luddeni" userId="18fd90fd69c09b07" providerId="LiveId" clId="{1A745E68-CDA9-4FCF-8189-C17CA043AC3D}" dt="2021-06-14T16:02:52.364" v="2009" actId="478"/>
          <ac:spMkLst>
            <pc:docMk/>
            <pc:sldMk cId="4255400579" sldId="300"/>
            <ac:spMk id="14" creationId="{02AC89EC-9C20-4E13-977F-4E9088F54ECC}"/>
          </ac:spMkLst>
        </pc:spChg>
        <pc:spChg chg="add mod">
          <ac:chgData name="Mirko Luddeni" userId="18fd90fd69c09b07" providerId="LiveId" clId="{1A745E68-CDA9-4FCF-8189-C17CA043AC3D}" dt="2021-06-21T13:24:11.866" v="8538"/>
          <ac:spMkLst>
            <pc:docMk/>
            <pc:sldMk cId="4255400579" sldId="300"/>
            <ac:spMk id="14" creationId="{E325CBD2-606B-402A-823C-A919393A5530}"/>
          </ac:spMkLst>
        </pc:spChg>
        <pc:spChg chg="add mod">
          <ac:chgData name="Mirko Luddeni" userId="18fd90fd69c09b07" providerId="LiveId" clId="{1A745E68-CDA9-4FCF-8189-C17CA043AC3D}" dt="2021-06-16T14:43:36.646" v="6129" actId="1036"/>
          <ac:spMkLst>
            <pc:docMk/>
            <pc:sldMk cId="4255400579" sldId="300"/>
            <ac:spMk id="15" creationId="{668BAA92-BA45-4D23-AFE7-7E45F59B9328}"/>
          </ac:spMkLst>
        </pc:spChg>
        <pc:spChg chg="add mod">
          <ac:chgData name="Mirko Luddeni" userId="18fd90fd69c09b07" providerId="LiveId" clId="{1A745E68-CDA9-4FCF-8189-C17CA043AC3D}" dt="2021-06-21T13:24:11.866" v="8538"/>
          <ac:spMkLst>
            <pc:docMk/>
            <pc:sldMk cId="4255400579" sldId="300"/>
            <ac:spMk id="16" creationId="{BE9D7C02-3A51-4A1D-B890-9DADEEDDACF1}"/>
          </ac:spMkLst>
        </pc:spChg>
        <pc:spChg chg="add mod">
          <ac:chgData name="Mirko Luddeni" userId="18fd90fd69c09b07" providerId="LiveId" clId="{1A745E68-CDA9-4FCF-8189-C17CA043AC3D}" dt="2021-06-21T13:24:11.866" v="8538"/>
          <ac:spMkLst>
            <pc:docMk/>
            <pc:sldMk cId="4255400579" sldId="300"/>
            <ac:spMk id="17" creationId="{DA8FA434-C18A-4F0F-8B27-EA1FBF05C74F}"/>
          </ac:spMkLst>
        </pc:spChg>
        <pc:picChg chg="add del mod">
          <ac:chgData name="Mirko Luddeni" userId="18fd90fd69c09b07" providerId="LiveId" clId="{1A745E68-CDA9-4FCF-8189-C17CA043AC3D}" dt="2021-06-16T14:46:08.906" v="6141" actId="478"/>
          <ac:picMkLst>
            <pc:docMk/>
            <pc:sldMk cId="4255400579" sldId="300"/>
            <ac:picMk id="10" creationId="{E7EE7B6C-32E3-4F57-ADF2-EF462CBBA15D}"/>
          </ac:picMkLst>
        </pc:picChg>
      </pc:sldChg>
      <pc:sldChg chg="del">
        <pc:chgData name="Mirko Luddeni" userId="18fd90fd69c09b07" providerId="LiveId" clId="{1A745E68-CDA9-4FCF-8189-C17CA043AC3D}" dt="2021-06-14T13:58:17.737" v="342" actId="2696"/>
        <pc:sldMkLst>
          <pc:docMk/>
          <pc:sldMk cId="4013132133" sldId="301"/>
        </pc:sldMkLst>
      </pc:sldChg>
      <pc:sldChg chg="addSp delSp modSp mod">
        <pc:chgData name="Mirko Luddeni" userId="18fd90fd69c09b07" providerId="LiveId" clId="{1A745E68-CDA9-4FCF-8189-C17CA043AC3D}" dt="2021-06-16T14:09:48.113" v="5740" actId="20577"/>
        <pc:sldMkLst>
          <pc:docMk/>
          <pc:sldMk cId="2052056029" sldId="303"/>
        </pc:sldMkLst>
        <pc:spChg chg="mod">
          <ac:chgData name="Mirko Luddeni" userId="18fd90fd69c09b07" providerId="LiveId" clId="{1A745E68-CDA9-4FCF-8189-C17CA043AC3D}" dt="2021-06-14T14:04:42.309" v="455" actId="20577"/>
          <ac:spMkLst>
            <pc:docMk/>
            <pc:sldMk cId="2052056029" sldId="303"/>
            <ac:spMk id="2" creationId="{04D00B79-44BB-4D5F-B51D-2270A854D77A}"/>
          </ac:spMkLst>
        </pc:spChg>
        <pc:spChg chg="add mod">
          <ac:chgData name="Mirko Luddeni" userId="18fd90fd69c09b07" providerId="LiveId" clId="{1A745E68-CDA9-4FCF-8189-C17CA043AC3D}" dt="2021-06-16T14:09:48.113" v="5740" actId="20577"/>
          <ac:spMkLst>
            <pc:docMk/>
            <pc:sldMk cId="2052056029" sldId="303"/>
            <ac:spMk id="3" creationId="{9E1BAB65-D4F0-461F-A319-6B274F48A039}"/>
          </ac:spMkLst>
        </pc:spChg>
        <pc:spChg chg="mod">
          <ac:chgData name="Mirko Luddeni" userId="18fd90fd69c09b07" providerId="LiveId" clId="{1A745E68-CDA9-4FCF-8189-C17CA043AC3D}" dt="2021-06-14T14:04:55.886" v="460" actId="1036"/>
          <ac:spMkLst>
            <pc:docMk/>
            <pc:sldMk cId="2052056029" sldId="303"/>
            <ac:spMk id="8" creationId="{A277388B-76FD-44C4-B506-F8A157E57C65}"/>
          </ac:spMkLst>
        </pc:spChg>
        <pc:spChg chg="mod">
          <ac:chgData name="Mirko Luddeni" userId="18fd90fd69c09b07" providerId="LiveId" clId="{1A745E68-CDA9-4FCF-8189-C17CA043AC3D}" dt="2021-06-14T14:04:51.437" v="456" actId="14100"/>
          <ac:spMkLst>
            <pc:docMk/>
            <pc:sldMk cId="2052056029" sldId="303"/>
            <ac:spMk id="11" creationId="{B07BA1F9-2C19-4C07-B29B-18B9FBCC4755}"/>
          </ac:spMkLst>
        </pc:spChg>
        <pc:graphicFrameChg chg="del">
          <ac:chgData name="Mirko Luddeni" userId="18fd90fd69c09b07" providerId="LiveId" clId="{1A745E68-CDA9-4FCF-8189-C17CA043AC3D}" dt="2021-06-14T14:04:22.777" v="438" actId="478"/>
          <ac:graphicFrameMkLst>
            <pc:docMk/>
            <pc:sldMk cId="2052056029" sldId="303"/>
            <ac:graphicFrameMk id="6" creationId="{E29836E6-86B1-4340-84FF-E3844572413A}"/>
          </ac:graphicFrameMkLst>
        </pc:graphicFrameChg>
      </pc:sldChg>
      <pc:sldChg chg="addSp delSp modSp mod">
        <pc:chgData name="Mirko Luddeni" userId="18fd90fd69c09b07" providerId="LiveId" clId="{1A745E68-CDA9-4FCF-8189-C17CA043AC3D}" dt="2021-06-16T13:39:37.905" v="5067" actId="1036"/>
        <pc:sldMkLst>
          <pc:docMk/>
          <pc:sldMk cId="4198928103" sldId="304"/>
        </pc:sldMkLst>
        <pc:spChg chg="mod">
          <ac:chgData name="Mirko Luddeni" userId="18fd90fd69c09b07" providerId="LiveId" clId="{1A745E68-CDA9-4FCF-8189-C17CA043AC3D}" dt="2021-06-14T13:50:12.350" v="258" actId="20577"/>
          <ac:spMkLst>
            <pc:docMk/>
            <pc:sldMk cId="4198928103" sldId="304"/>
            <ac:spMk id="2" creationId="{04D00B79-44BB-4D5F-B51D-2270A854D77A}"/>
          </ac:spMkLst>
        </pc:spChg>
        <pc:spChg chg="mod">
          <ac:chgData name="Mirko Luddeni" userId="18fd90fd69c09b07" providerId="LiveId" clId="{1A745E68-CDA9-4FCF-8189-C17CA043AC3D}" dt="2021-06-14T13:50:15.847" v="259" actId="14100"/>
          <ac:spMkLst>
            <pc:docMk/>
            <pc:sldMk cId="4198928103" sldId="304"/>
            <ac:spMk id="11" creationId="{B07BA1F9-2C19-4C07-B29B-18B9FBCC4755}"/>
          </ac:spMkLst>
        </pc:spChg>
        <pc:spChg chg="add del mod">
          <ac:chgData name="Mirko Luddeni" userId="18fd90fd69c09b07" providerId="LiveId" clId="{1A745E68-CDA9-4FCF-8189-C17CA043AC3D}" dt="2021-06-16T13:39:28.512" v="5054" actId="478"/>
          <ac:spMkLst>
            <pc:docMk/>
            <pc:sldMk cId="4198928103" sldId="304"/>
            <ac:spMk id="14" creationId="{7C330671-666C-4FE9-832E-4FBDE6430DF5}"/>
          </ac:spMkLst>
        </pc:spChg>
        <pc:graphicFrameChg chg="add del mod modGraphic">
          <ac:chgData name="Mirko Luddeni" userId="18fd90fd69c09b07" providerId="LiveId" clId="{1A745E68-CDA9-4FCF-8189-C17CA043AC3D}" dt="2021-06-16T13:39:23.370" v="5052" actId="478"/>
          <ac:graphicFrameMkLst>
            <pc:docMk/>
            <pc:sldMk cId="4198928103" sldId="304"/>
            <ac:graphicFrameMk id="6" creationId="{E29836E6-86B1-4340-84FF-E3844572413A}"/>
          </ac:graphicFrameMkLst>
        </pc:graphicFrameChg>
        <pc:graphicFrameChg chg="add mod modGraphic">
          <ac:chgData name="Mirko Luddeni" userId="18fd90fd69c09b07" providerId="LiveId" clId="{1A745E68-CDA9-4FCF-8189-C17CA043AC3D}" dt="2021-06-16T13:39:37.905" v="5067" actId="1036"/>
          <ac:graphicFrameMkLst>
            <pc:docMk/>
            <pc:sldMk cId="4198928103" sldId="304"/>
            <ac:graphicFrameMk id="12" creationId="{968508CD-241B-41D2-80FE-206EC673574C}"/>
          </ac:graphicFrameMkLst>
        </pc:graphicFrameChg>
      </pc:sldChg>
      <pc:sldChg chg="del">
        <pc:chgData name="Mirko Luddeni" userId="18fd90fd69c09b07" providerId="LiveId" clId="{1A745E68-CDA9-4FCF-8189-C17CA043AC3D}" dt="2021-06-14T13:30:29.053" v="10" actId="2696"/>
        <pc:sldMkLst>
          <pc:docMk/>
          <pc:sldMk cId="1563772141" sldId="305"/>
        </pc:sldMkLst>
      </pc:sldChg>
      <pc:sldChg chg="addCm delCm">
        <pc:chgData name="Mirko Luddeni" userId="18fd90fd69c09b07" providerId="LiveId" clId="{1A745E68-CDA9-4FCF-8189-C17CA043AC3D}" dt="2021-06-16T13:33:52.358" v="4968" actId="1592"/>
        <pc:sldMkLst>
          <pc:docMk/>
          <pc:sldMk cId="1419751342" sldId="307"/>
        </pc:sldMkLst>
      </pc:sldChg>
      <pc:sldChg chg="addSp delSp modSp add mod ord addCm delCm modCm">
        <pc:chgData name="Mirko Luddeni" userId="18fd90fd69c09b07" providerId="LiveId" clId="{1A745E68-CDA9-4FCF-8189-C17CA043AC3D}" dt="2021-06-16T15:56:39.434" v="6904" actId="167"/>
        <pc:sldMkLst>
          <pc:docMk/>
          <pc:sldMk cId="993446822" sldId="308"/>
        </pc:sldMkLst>
        <pc:spChg chg="mod">
          <ac:chgData name="Mirko Luddeni" userId="18fd90fd69c09b07" providerId="LiveId" clId="{1A745E68-CDA9-4FCF-8189-C17CA043AC3D}" dt="2021-06-14T15:07:54.115" v="1388" actId="20577"/>
          <ac:spMkLst>
            <pc:docMk/>
            <pc:sldMk cId="993446822" sldId="308"/>
            <ac:spMk id="2" creationId="{04D00B79-44BB-4D5F-B51D-2270A854D77A}"/>
          </ac:spMkLst>
        </pc:spChg>
        <pc:spChg chg="mod">
          <ac:chgData name="Mirko Luddeni" userId="18fd90fd69c09b07" providerId="LiveId" clId="{1A745E68-CDA9-4FCF-8189-C17CA043AC3D}" dt="2021-06-14T15:08:00.147" v="1389" actId="14100"/>
          <ac:spMkLst>
            <pc:docMk/>
            <pc:sldMk cId="993446822" sldId="308"/>
            <ac:spMk id="11" creationId="{B07BA1F9-2C19-4C07-B29B-18B9FBCC4755}"/>
          </ac:spMkLst>
        </pc:spChg>
        <pc:grpChg chg="del">
          <ac:chgData name="Mirko Luddeni" userId="18fd90fd69c09b07" providerId="LiveId" clId="{1A745E68-CDA9-4FCF-8189-C17CA043AC3D}" dt="2021-06-14T13:29:29.204" v="1" actId="478"/>
          <ac:grpSpMkLst>
            <pc:docMk/>
            <pc:sldMk cId="993446822" sldId="308"/>
            <ac:grpSpMk id="92" creationId="{71836406-8C12-45A0-A456-41D1EB27C5B2}"/>
          </ac:grpSpMkLst>
        </pc:grpChg>
        <pc:graphicFrameChg chg="add mod ord modGraphic">
          <ac:chgData name="Mirko Luddeni" userId="18fd90fd69c09b07" providerId="LiveId" clId="{1A745E68-CDA9-4FCF-8189-C17CA043AC3D}" dt="2021-06-16T15:56:39.434" v="6904" actId="167"/>
          <ac:graphicFrameMkLst>
            <pc:docMk/>
            <pc:sldMk cId="993446822" sldId="308"/>
            <ac:graphicFrameMk id="8" creationId="{0DA2CD59-7F67-4AB1-B668-9658C7980C74}"/>
          </ac:graphicFrameMkLst>
        </pc:graphicFrameChg>
        <pc:graphicFrameChg chg="add del mod modGraphic">
          <ac:chgData name="Mirko Luddeni" userId="18fd90fd69c09b07" providerId="LiveId" clId="{1A745E68-CDA9-4FCF-8189-C17CA043AC3D}" dt="2021-06-16T15:44:03.300" v="6845" actId="478"/>
          <ac:graphicFrameMkLst>
            <pc:docMk/>
            <pc:sldMk cId="993446822" sldId="308"/>
            <ac:graphicFrameMk id="77" creationId="{68DE226B-355D-45E3-9436-B92F82F33D54}"/>
          </ac:graphicFrameMkLst>
        </pc:graphicFrameChg>
      </pc:sldChg>
      <pc:sldChg chg="addSp delSp modSp add mod ord">
        <pc:chgData name="Mirko Luddeni" userId="18fd90fd69c09b07" providerId="LiveId" clId="{1A745E68-CDA9-4FCF-8189-C17CA043AC3D}" dt="2021-06-15T12:33:58.727" v="4666" actId="20577"/>
        <pc:sldMkLst>
          <pc:docMk/>
          <pc:sldMk cId="1856525179" sldId="309"/>
        </pc:sldMkLst>
        <pc:spChg chg="mod">
          <ac:chgData name="Mirko Luddeni" userId="18fd90fd69c09b07" providerId="LiveId" clId="{1A745E68-CDA9-4FCF-8189-C17CA043AC3D}" dt="2021-06-15T09:23:28.803" v="3358" actId="20577"/>
          <ac:spMkLst>
            <pc:docMk/>
            <pc:sldMk cId="1856525179" sldId="309"/>
            <ac:spMk id="2" creationId="{04D00B79-44BB-4D5F-B51D-2270A854D77A}"/>
          </ac:spMkLst>
        </pc:spChg>
        <pc:spChg chg="add del mod">
          <ac:chgData name="Mirko Luddeni" userId="18fd90fd69c09b07" providerId="LiveId" clId="{1A745E68-CDA9-4FCF-8189-C17CA043AC3D}" dt="2021-06-14T15:26:38.585" v="1564" actId="478"/>
          <ac:spMkLst>
            <pc:docMk/>
            <pc:sldMk cId="1856525179" sldId="309"/>
            <ac:spMk id="6" creationId="{0918A33F-504B-4FA9-8A6E-D3EBB16330F0}"/>
          </ac:spMkLst>
        </pc:spChg>
        <pc:spChg chg="mod">
          <ac:chgData name="Mirko Luddeni" userId="18fd90fd69c09b07" providerId="LiveId" clId="{1A745E68-CDA9-4FCF-8189-C17CA043AC3D}" dt="2021-06-15T09:23:38.016" v="3359" actId="14100"/>
          <ac:spMkLst>
            <pc:docMk/>
            <pc:sldMk cId="1856525179" sldId="309"/>
            <ac:spMk id="11" creationId="{B07BA1F9-2C19-4C07-B29B-18B9FBCC4755}"/>
          </ac:spMkLst>
        </pc:spChg>
        <pc:spChg chg="add del mod">
          <ac:chgData name="Mirko Luddeni" userId="18fd90fd69c09b07" providerId="LiveId" clId="{1A745E68-CDA9-4FCF-8189-C17CA043AC3D}" dt="2021-06-14T15:51:54.501" v="1833"/>
          <ac:spMkLst>
            <pc:docMk/>
            <pc:sldMk cId="1856525179" sldId="309"/>
            <ac:spMk id="12" creationId="{9141D605-4FEB-4658-AFDF-0E1758745CDB}"/>
          </ac:spMkLst>
        </pc:spChg>
        <pc:spChg chg="add del mod">
          <ac:chgData name="Mirko Luddeni" userId="18fd90fd69c09b07" providerId="LiveId" clId="{1A745E68-CDA9-4FCF-8189-C17CA043AC3D}" dt="2021-06-15T08:43:13.535" v="3088" actId="478"/>
          <ac:spMkLst>
            <pc:docMk/>
            <pc:sldMk cId="1856525179" sldId="309"/>
            <ac:spMk id="13" creationId="{03FA0C04-A223-47AD-BD6B-63CC650DE556}"/>
          </ac:spMkLst>
        </pc:spChg>
        <pc:graphicFrameChg chg="add del mod">
          <ac:chgData name="Mirko Luddeni" userId="18fd90fd69c09b07" providerId="LiveId" clId="{1A745E68-CDA9-4FCF-8189-C17CA043AC3D}" dt="2021-06-14T15:25:29.238" v="1499" actId="478"/>
          <ac:graphicFrameMkLst>
            <pc:docMk/>
            <pc:sldMk cId="1856525179" sldId="309"/>
            <ac:graphicFrameMk id="7" creationId="{D76A2F70-CA34-434F-B791-EAD41C77EB8E}"/>
          </ac:graphicFrameMkLst>
        </pc:graphicFrameChg>
        <pc:graphicFrameChg chg="add del mod">
          <ac:chgData name="Mirko Luddeni" userId="18fd90fd69c09b07" providerId="LiveId" clId="{1A745E68-CDA9-4FCF-8189-C17CA043AC3D}" dt="2021-06-14T15:25:25.967" v="1497"/>
          <ac:graphicFrameMkLst>
            <pc:docMk/>
            <pc:sldMk cId="1856525179" sldId="309"/>
            <ac:graphicFrameMk id="8" creationId="{5AF2E388-473A-4CF7-B8B4-0FA690A51EB3}"/>
          </ac:graphicFrameMkLst>
        </pc:graphicFrameChg>
        <pc:graphicFrameChg chg="add del mod modGraphic">
          <ac:chgData name="Mirko Luddeni" userId="18fd90fd69c09b07" providerId="LiveId" clId="{1A745E68-CDA9-4FCF-8189-C17CA043AC3D}" dt="2021-06-15T08:43:09.456" v="3087" actId="478"/>
          <ac:graphicFrameMkLst>
            <pc:docMk/>
            <pc:sldMk cId="1856525179" sldId="309"/>
            <ac:graphicFrameMk id="10" creationId="{B5BCD5CB-9572-459E-9D41-BF46ADDBF0B1}"/>
          </ac:graphicFrameMkLst>
        </pc:graphicFrameChg>
        <pc:graphicFrameChg chg="add del mod modGraphic">
          <ac:chgData name="Mirko Luddeni" userId="18fd90fd69c09b07" providerId="LiveId" clId="{1A745E68-CDA9-4FCF-8189-C17CA043AC3D}" dt="2021-06-15T08:48:46.650" v="3109" actId="478"/>
          <ac:graphicFrameMkLst>
            <pc:docMk/>
            <pc:sldMk cId="1856525179" sldId="309"/>
            <ac:graphicFrameMk id="14" creationId="{A0949774-2BFE-455F-A61A-7568E7AB12E9}"/>
          </ac:graphicFrameMkLst>
        </pc:graphicFrameChg>
        <pc:graphicFrameChg chg="add del mod modGraphic">
          <ac:chgData name="Mirko Luddeni" userId="18fd90fd69c09b07" providerId="LiveId" clId="{1A745E68-CDA9-4FCF-8189-C17CA043AC3D}" dt="2021-06-15T08:49:42.846" v="3114" actId="478"/>
          <ac:graphicFrameMkLst>
            <pc:docMk/>
            <pc:sldMk cId="1856525179" sldId="309"/>
            <ac:graphicFrameMk id="15" creationId="{80FE63B2-4751-4FA5-82D4-0700B93CB3A3}"/>
          </ac:graphicFrameMkLst>
        </pc:graphicFrameChg>
        <pc:graphicFrameChg chg="add mod modGraphic">
          <ac:chgData name="Mirko Luddeni" userId="18fd90fd69c09b07" providerId="LiveId" clId="{1A745E68-CDA9-4FCF-8189-C17CA043AC3D}" dt="2021-06-15T09:24:15.548" v="3374" actId="20577"/>
          <ac:graphicFrameMkLst>
            <pc:docMk/>
            <pc:sldMk cId="1856525179" sldId="309"/>
            <ac:graphicFrameMk id="16" creationId="{99D3B5FC-49F0-4EAE-AEC3-8B10E65B9159}"/>
          </ac:graphicFrameMkLst>
        </pc:graphicFrameChg>
        <pc:graphicFrameChg chg="add del mod modGraphic">
          <ac:chgData name="Mirko Luddeni" userId="18fd90fd69c09b07" providerId="LiveId" clId="{1A745E68-CDA9-4FCF-8189-C17CA043AC3D}" dt="2021-06-15T09:19:54.642" v="3305" actId="478"/>
          <ac:graphicFrameMkLst>
            <pc:docMk/>
            <pc:sldMk cId="1856525179" sldId="309"/>
            <ac:graphicFrameMk id="17" creationId="{703BBF8D-5951-4E76-8767-CDFB01E863CA}"/>
          </ac:graphicFrameMkLst>
        </pc:graphicFrameChg>
        <pc:graphicFrameChg chg="add mod modGraphic">
          <ac:chgData name="Mirko Luddeni" userId="18fd90fd69c09b07" providerId="LiveId" clId="{1A745E68-CDA9-4FCF-8189-C17CA043AC3D}" dt="2021-06-15T12:33:58.727" v="4666" actId="20577"/>
          <ac:graphicFrameMkLst>
            <pc:docMk/>
            <pc:sldMk cId="1856525179" sldId="309"/>
            <ac:graphicFrameMk id="18" creationId="{D3952D8D-A37D-4756-B841-0EE448C1CB7F}"/>
          </ac:graphicFrameMkLst>
        </pc:graphicFrameChg>
        <pc:graphicFrameChg chg="add mod modGraphic">
          <ac:chgData name="Mirko Luddeni" userId="18fd90fd69c09b07" providerId="LiveId" clId="{1A745E68-CDA9-4FCF-8189-C17CA043AC3D}" dt="2021-06-15T09:48:00.263" v="3855" actId="20577"/>
          <ac:graphicFrameMkLst>
            <pc:docMk/>
            <pc:sldMk cId="1856525179" sldId="309"/>
            <ac:graphicFrameMk id="19" creationId="{925E24C2-2E7B-44B0-BC48-BDC68AED1286}"/>
          </ac:graphicFrameMkLst>
        </pc:graphicFrameChg>
        <pc:picChg chg="add del mod">
          <ac:chgData name="Mirko Luddeni" userId="18fd90fd69c09b07" providerId="LiveId" clId="{1A745E68-CDA9-4FCF-8189-C17CA043AC3D}" dt="2021-06-15T08:42:59.041" v="3086" actId="478"/>
          <ac:picMkLst>
            <pc:docMk/>
            <pc:sldMk cId="1856525179" sldId="309"/>
            <ac:picMk id="4" creationId="{96FB55D7-94A3-43B5-980E-65578E4ED2F2}"/>
          </ac:picMkLst>
        </pc:picChg>
      </pc:sldChg>
      <pc:sldChg chg="add del">
        <pc:chgData name="Mirko Luddeni" userId="18fd90fd69c09b07" providerId="LiveId" clId="{1A745E68-CDA9-4FCF-8189-C17CA043AC3D}" dt="2021-06-17T09:12:50.309" v="6928" actId="47"/>
        <pc:sldMkLst>
          <pc:docMk/>
          <pc:sldMk cId="128684692" sldId="310"/>
        </pc:sldMkLst>
      </pc:sldChg>
      <pc:sldChg chg="modSp add mod">
        <pc:chgData name="Mirko Luddeni" userId="18fd90fd69c09b07" providerId="LiveId" clId="{1A745E68-CDA9-4FCF-8189-C17CA043AC3D}" dt="2021-06-18T09:24:40.800" v="7565" actId="207"/>
        <pc:sldMkLst>
          <pc:docMk/>
          <pc:sldMk cId="3049110943" sldId="311"/>
        </pc:sldMkLst>
        <pc:spChg chg="mod">
          <ac:chgData name="Mirko Luddeni" userId="18fd90fd69c09b07" providerId="LiveId" clId="{1A745E68-CDA9-4FCF-8189-C17CA043AC3D}" dt="2021-06-17T09:58:54.656" v="7056" actId="20577"/>
          <ac:spMkLst>
            <pc:docMk/>
            <pc:sldMk cId="3049110943" sldId="311"/>
            <ac:spMk id="2" creationId="{04D00B79-44BB-4D5F-B51D-2270A854D77A}"/>
          </ac:spMkLst>
        </pc:spChg>
        <pc:spChg chg="mod">
          <ac:chgData name="Mirko Luddeni" userId="18fd90fd69c09b07" providerId="LiveId" clId="{1A745E68-CDA9-4FCF-8189-C17CA043AC3D}" dt="2021-06-17T10:15:53.119" v="7088" actId="14100"/>
          <ac:spMkLst>
            <pc:docMk/>
            <pc:sldMk cId="3049110943" sldId="311"/>
            <ac:spMk id="11" creationId="{B07BA1F9-2C19-4C07-B29B-18B9FBCC4755}"/>
          </ac:spMkLst>
        </pc:spChg>
        <pc:graphicFrameChg chg="modGraphic">
          <ac:chgData name="Mirko Luddeni" userId="18fd90fd69c09b07" providerId="LiveId" clId="{1A745E68-CDA9-4FCF-8189-C17CA043AC3D}" dt="2021-06-18T09:24:40.800" v="7565" actId="207"/>
          <ac:graphicFrameMkLst>
            <pc:docMk/>
            <pc:sldMk cId="3049110943" sldId="311"/>
            <ac:graphicFrameMk id="4" creationId="{6B924138-38E3-4C2D-BAA9-6FBCE6CAAE23}"/>
          </ac:graphicFrameMkLst>
        </pc:graphicFrameChg>
      </pc:sldChg>
      <pc:sldChg chg="modSp add mod ord">
        <pc:chgData name="Mirko Luddeni" userId="18fd90fd69c09b07" providerId="LiveId" clId="{1A745E68-CDA9-4FCF-8189-C17CA043AC3D}" dt="2021-06-16T14:24:37.978" v="5849" actId="1076"/>
        <pc:sldMkLst>
          <pc:docMk/>
          <pc:sldMk cId="3410042986" sldId="312"/>
        </pc:sldMkLst>
        <pc:spChg chg="mod">
          <ac:chgData name="Mirko Luddeni" userId="18fd90fd69c09b07" providerId="LiveId" clId="{1A745E68-CDA9-4FCF-8189-C17CA043AC3D}" dt="2021-06-16T14:22:07.948" v="5811" actId="403"/>
          <ac:spMkLst>
            <pc:docMk/>
            <pc:sldMk cId="3410042986" sldId="312"/>
            <ac:spMk id="109" creationId="{1E5548AF-B6B0-45BE-BA19-C8E02C9FA384}"/>
          </ac:spMkLst>
        </pc:spChg>
        <pc:spChg chg="mod">
          <ac:chgData name="Mirko Luddeni" userId="18fd90fd69c09b07" providerId="LiveId" clId="{1A745E68-CDA9-4FCF-8189-C17CA043AC3D}" dt="2021-06-16T14:22:58.737" v="5821" actId="403"/>
          <ac:spMkLst>
            <pc:docMk/>
            <pc:sldMk cId="3410042986" sldId="312"/>
            <ac:spMk id="110" creationId="{013CFB92-C4B3-4915-B376-21C5A3557114}"/>
          </ac:spMkLst>
        </pc:spChg>
        <pc:spChg chg="mod">
          <ac:chgData name="Mirko Luddeni" userId="18fd90fd69c09b07" providerId="LiveId" clId="{1A745E68-CDA9-4FCF-8189-C17CA043AC3D}" dt="2021-06-16T14:23:06.364" v="5823" actId="403"/>
          <ac:spMkLst>
            <pc:docMk/>
            <pc:sldMk cId="3410042986" sldId="312"/>
            <ac:spMk id="111" creationId="{D270AB88-CA1A-424C-9B46-7E386914DE0E}"/>
          </ac:spMkLst>
        </pc:spChg>
        <pc:spChg chg="mod">
          <ac:chgData name="Mirko Luddeni" userId="18fd90fd69c09b07" providerId="LiveId" clId="{1A745E68-CDA9-4FCF-8189-C17CA043AC3D}" dt="2021-06-16T14:23:02.645" v="5822" actId="403"/>
          <ac:spMkLst>
            <pc:docMk/>
            <pc:sldMk cId="3410042986" sldId="312"/>
            <ac:spMk id="112" creationId="{7EF1A40E-9BFD-43A5-8308-37A51B9324AB}"/>
          </ac:spMkLst>
        </pc:spChg>
        <pc:spChg chg="mod">
          <ac:chgData name="Mirko Luddeni" userId="18fd90fd69c09b07" providerId="LiveId" clId="{1A745E68-CDA9-4FCF-8189-C17CA043AC3D}" dt="2021-06-16T14:23:10.392" v="5824" actId="403"/>
          <ac:spMkLst>
            <pc:docMk/>
            <pc:sldMk cId="3410042986" sldId="312"/>
            <ac:spMk id="113" creationId="{9D794C2D-4A9D-4650-98CE-E1B8E296C15E}"/>
          </ac:spMkLst>
        </pc:spChg>
        <pc:spChg chg="mod">
          <ac:chgData name="Mirko Luddeni" userId="18fd90fd69c09b07" providerId="LiveId" clId="{1A745E68-CDA9-4FCF-8189-C17CA043AC3D}" dt="2021-06-16T14:24:31.691" v="5848" actId="1038"/>
          <ac:spMkLst>
            <pc:docMk/>
            <pc:sldMk cId="3410042986" sldId="312"/>
            <ac:spMk id="114" creationId="{0DAF99E3-026A-47B1-8A44-C60DF44545E0}"/>
          </ac:spMkLst>
        </pc:spChg>
        <pc:spChg chg="mod">
          <ac:chgData name="Mirko Luddeni" userId="18fd90fd69c09b07" providerId="LiveId" clId="{1A745E68-CDA9-4FCF-8189-C17CA043AC3D}" dt="2021-06-16T14:23:32.011" v="5831" actId="14100"/>
          <ac:spMkLst>
            <pc:docMk/>
            <pc:sldMk cId="3410042986" sldId="312"/>
            <ac:spMk id="115" creationId="{C181F960-6AD0-4E1F-83F1-61FD96E21372}"/>
          </ac:spMkLst>
        </pc:spChg>
        <pc:spChg chg="mod">
          <ac:chgData name="Mirko Luddeni" userId="18fd90fd69c09b07" providerId="LiveId" clId="{1A745E68-CDA9-4FCF-8189-C17CA043AC3D}" dt="2021-06-16T14:22:24.748" v="5815" actId="403"/>
          <ac:spMkLst>
            <pc:docMk/>
            <pc:sldMk cId="3410042986" sldId="312"/>
            <ac:spMk id="140" creationId="{1667BA50-1020-4CA2-9592-3D736DA0531C}"/>
          </ac:spMkLst>
        </pc:spChg>
        <pc:spChg chg="mod">
          <ac:chgData name="Mirko Luddeni" userId="18fd90fd69c09b07" providerId="LiveId" clId="{1A745E68-CDA9-4FCF-8189-C17CA043AC3D}" dt="2021-06-16T14:22:28.106" v="5816" actId="403"/>
          <ac:spMkLst>
            <pc:docMk/>
            <pc:sldMk cId="3410042986" sldId="312"/>
            <ac:spMk id="141" creationId="{A1D3D6C2-BD79-4A52-B919-DC69F580B5EA}"/>
          </ac:spMkLst>
        </pc:spChg>
        <pc:spChg chg="mod">
          <ac:chgData name="Mirko Luddeni" userId="18fd90fd69c09b07" providerId="LiveId" clId="{1A745E68-CDA9-4FCF-8189-C17CA043AC3D}" dt="2021-06-16T14:22:31.743" v="5817" actId="403"/>
          <ac:spMkLst>
            <pc:docMk/>
            <pc:sldMk cId="3410042986" sldId="312"/>
            <ac:spMk id="142" creationId="{78DCCB8F-5E80-4D88-9CEE-E795801AE310}"/>
          </ac:spMkLst>
        </pc:spChg>
        <pc:spChg chg="mod">
          <ac:chgData name="Mirko Luddeni" userId="18fd90fd69c09b07" providerId="LiveId" clId="{1A745E68-CDA9-4FCF-8189-C17CA043AC3D}" dt="2021-06-16T14:22:48.838" v="5820" actId="1076"/>
          <ac:spMkLst>
            <pc:docMk/>
            <pc:sldMk cId="3410042986" sldId="312"/>
            <ac:spMk id="143" creationId="{E8A66E28-1F10-475C-A915-2FCF2074D249}"/>
          </ac:spMkLst>
        </pc:spChg>
        <pc:spChg chg="mod">
          <ac:chgData name="Mirko Luddeni" userId="18fd90fd69c09b07" providerId="LiveId" clId="{1A745E68-CDA9-4FCF-8189-C17CA043AC3D}" dt="2021-06-16T14:22:43.582" v="5819" actId="1076"/>
          <ac:spMkLst>
            <pc:docMk/>
            <pc:sldMk cId="3410042986" sldId="312"/>
            <ac:spMk id="144" creationId="{E715676E-FCD0-4E30-99B7-EF7F3D1F6448}"/>
          </ac:spMkLst>
        </pc:spChg>
        <pc:spChg chg="mod">
          <ac:chgData name="Mirko Luddeni" userId="18fd90fd69c09b07" providerId="LiveId" clId="{1A745E68-CDA9-4FCF-8189-C17CA043AC3D}" dt="2021-06-16T14:24:37.978" v="5849" actId="1076"/>
          <ac:spMkLst>
            <pc:docMk/>
            <pc:sldMk cId="3410042986" sldId="312"/>
            <ac:spMk id="146" creationId="{3FEC87A6-90A8-478E-AC4F-CD720C49909D}"/>
          </ac:spMkLst>
        </pc:spChg>
        <pc:spChg chg="mod">
          <ac:chgData name="Mirko Luddeni" userId="18fd90fd69c09b07" providerId="LiveId" clId="{1A745E68-CDA9-4FCF-8189-C17CA043AC3D}" dt="2021-06-16T14:22:18.934" v="5814" actId="403"/>
          <ac:spMkLst>
            <pc:docMk/>
            <pc:sldMk cId="3410042986" sldId="312"/>
            <ac:spMk id="147" creationId="{553706A3-C265-42B8-BB46-4F47CB2E677E}"/>
          </ac:spMkLst>
        </pc:spChg>
      </pc:sldChg>
      <pc:sldChg chg="add del">
        <pc:chgData name="Mirko Luddeni" userId="18fd90fd69c09b07" providerId="LiveId" clId="{1A745E68-CDA9-4FCF-8189-C17CA043AC3D}" dt="2021-06-14T13:30:14.431" v="8" actId="2696"/>
        <pc:sldMkLst>
          <pc:docMk/>
          <pc:sldMk cId="3651436212" sldId="312"/>
        </pc:sldMkLst>
      </pc:sldChg>
      <pc:sldChg chg="addSp delSp modSp add mod">
        <pc:chgData name="Mirko Luddeni" userId="18fd90fd69c09b07" providerId="LiveId" clId="{1A745E68-CDA9-4FCF-8189-C17CA043AC3D}" dt="2021-06-21T13:40:39.251" v="8587" actId="20577"/>
        <pc:sldMkLst>
          <pc:docMk/>
          <pc:sldMk cId="2809771630" sldId="313"/>
        </pc:sldMkLst>
        <pc:spChg chg="add del mod">
          <ac:chgData name="Mirko Luddeni" userId="18fd90fd69c09b07" providerId="LiveId" clId="{1A745E68-CDA9-4FCF-8189-C17CA043AC3D}" dt="2021-06-15T11:12:16.898" v="4222" actId="478"/>
          <ac:spMkLst>
            <pc:docMk/>
            <pc:sldMk cId="2809771630" sldId="313"/>
            <ac:spMk id="4" creationId="{2E8CEBD1-E676-4617-ACA2-506830FB5601}"/>
          </ac:spMkLst>
        </pc:spChg>
        <pc:spChg chg="mod">
          <ac:chgData name="Mirko Luddeni" userId="18fd90fd69c09b07" providerId="LiveId" clId="{1A745E68-CDA9-4FCF-8189-C17CA043AC3D}" dt="2021-06-21T12:41:08.597" v="8251" actId="14100"/>
          <ac:spMkLst>
            <pc:docMk/>
            <pc:sldMk cId="2809771630" sldId="313"/>
            <ac:spMk id="6" creationId="{9FABC344-E043-45BE-8588-06C658DBCE70}"/>
          </ac:spMkLst>
        </pc:spChg>
        <pc:spChg chg="add mod ord">
          <ac:chgData name="Mirko Luddeni" userId="18fd90fd69c09b07" providerId="LiveId" clId="{1A745E68-CDA9-4FCF-8189-C17CA043AC3D}" dt="2021-06-14T14:03:27.981" v="431" actId="1038"/>
          <ac:spMkLst>
            <pc:docMk/>
            <pc:sldMk cId="2809771630" sldId="313"/>
            <ac:spMk id="8" creationId="{F19A084C-8442-48DA-A93C-23DF9E5586FD}"/>
          </ac:spMkLst>
        </pc:spChg>
        <pc:spChg chg="mod">
          <ac:chgData name="Mirko Luddeni" userId="18fd90fd69c09b07" providerId="LiveId" clId="{1A745E68-CDA9-4FCF-8189-C17CA043AC3D}" dt="2021-06-21T13:40:39.251" v="8587" actId="20577"/>
          <ac:spMkLst>
            <pc:docMk/>
            <pc:sldMk cId="2809771630" sldId="313"/>
            <ac:spMk id="10" creationId="{25497E86-2DCB-442B-9756-A480A25996FD}"/>
          </ac:spMkLst>
        </pc:spChg>
        <pc:spChg chg="del">
          <ac:chgData name="Mirko Luddeni" userId="18fd90fd69c09b07" providerId="LiveId" clId="{1A745E68-CDA9-4FCF-8189-C17CA043AC3D}" dt="2021-06-14T14:01:40.005" v="414" actId="478"/>
          <ac:spMkLst>
            <pc:docMk/>
            <pc:sldMk cId="2809771630" sldId="313"/>
            <ac:spMk id="10" creationId="{76DB9D57-4F3C-4FD0-BBA4-3AD4A932AE1A}"/>
          </ac:spMkLst>
        </pc:spChg>
        <pc:spChg chg="mod">
          <ac:chgData name="Mirko Luddeni" userId="18fd90fd69c09b07" providerId="LiveId" clId="{1A745E68-CDA9-4FCF-8189-C17CA043AC3D}" dt="2021-06-15T12:52:59.474" v="4734" actId="1076"/>
          <ac:spMkLst>
            <pc:docMk/>
            <pc:sldMk cId="2809771630" sldId="313"/>
            <ac:spMk id="12" creationId="{050F23B7-AEF5-4BF0-A20E-2F6590062D0D}"/>
          </ac:spMkLst>
        </pc:spChg>
        <pc:spChg chg="add mod">
          <ac:chgData name="Mirko Luddeni" userId="18fd90fd69c09b07" providerId="LiveId" clId="{1A745E68-CDA9-4FCF-8189-C17CA043AC3D}" dt="2021-06-15T11:14:06.046" v="4359" actId="1076"/>
          <ac:spMkLst>
            <pc:docMk/>
            <pc:sldMk cId="2809771630" sldId="313"/>
            <ac:spMk id="14" creationId="{298205B4-7402-48C2-9C9F-D6A2829AB835}"/>
          </ac:spMkLst>
        </pc:spChg>
        <pc:graphicFrameChg chg="mod modGraphic">
          <ac:chgData name="Mirko Luddeni" userId="18fd90fd69c09b07" providerId="LiveId" clId="{1A745E68-CDA9-4FCF-8189-C17CA043AC3D}" dt="2021-06-15T11:12:02.192" v="4219" actId="947"/>
          <ac:graphicFrameMkLst>
            <pc:docMk/>
            <pc:sldMk cId="2809771630" sldId="313"/>
            <ac:graphicFrameMk id="13" creationId="{DED19C2C-7B38-4CAC-9F95-2373F47DE81F}"/>
          </ac:graphicFrameMkLst>
        </pc:graphicFrameChg>
        <pc:picChg chg="mod">
          <ac:chgData name="Mirko Luddeni" userId="18fd90fd69c09b07" providerId="LiveId" clId="{1A745E68-CDA9-4FCF-8189-C17CA043AC3D}" dt="2021-06-15T12:53:14.990" v="4736" actId="208"/>
          <ac:picMkLst>
            <pc:docMk/>
            <pc:sldMk cId="2809771630" sldId="313"/>
            <ac:picMk id="5" creationId="{A30FA0C3-688D-4ED8-858A-0732AA3356BB}"/>
          </ac:picMkLst>
        </pc:picChg>
      </pc:sldChg>
      <pc:sldChg chg="addSp delSp modSp add mod modAnim">
        <pc:chgData name="Mirko Luddeni" userId="18fd90fd69c09b07" providerId="LiveId" clId="{1A745E68-CDA9-4FCF-8189-C17CA043AC3D}" dt="2021-06-21T14:13:32.682" v="9277" actId="1038"/>
        <pc:sldMkLst>
          <pc:docMk/>
          <pc:sldMk cId="1208550588" sldId="314"/>
        </pc:sldMkLst>
        <pc:spChg chg="mod">
          <ac:chgData name="Mirko Luddeni" userId="18fd90fd69c09b07" providerId="LiveId" clId="{1A745E68-CDA9-4FCF-8189-C17CA043AC3D}" dt="2021-06-21T14:13:32.682" v="9277" actId="1038"/>
          <ac:spMkLst>
            <pc:docMk/>
            <pc:sldMk cId="1208550588" sldId="314"/>
            <ac:spMk id="2" creationId="{345C5720-51D4-4632-91CD-936B8AB96750}"/>
          </ac:spMkLst>
        </pc:spChg>
        <pc:spChg chg="add del mod">
          <ac:chgData name="Mirko Luddeni" userId="18fd90fd69c09b07" providerId="LiveId" clId="{1A745E68-CDA9-4FCF-8189-C17CA043AC3D}" dt="2021-06-15T13:19:20.335" v="4955" actId="478"/>
          <ac:spMkLst>
            <pc:docMk/>
            <pc:sldMk cId="1208550588" sldId="314"/>
            <ac:spMk id="4" creationId="{1FF92E36-414E-416E-B42D-3A065387B87A}"/>
          </ac:spMkLst>
        </pc:spChg>
        <pc:spChg chg="add del mod">
          <ac:chgData name="Mirko Luddeni" userId="18fd90fd69c09b07" providerId="LiveId" clId="{1A745E68-CDA9-4FCF-8189-C17CA043AC3D}" dt="2021-06-16T14:01:33.632" v="5680" actId="478"/>
          <ac:spMkLst>
            <pc:docMk/>
            <pc:sldMk cId="1208550588" sldId="314"/>
            <ac:spMk id="5" creationId="{AFA9F6C0-B5CD-4A94-8AF3-B35D62E3F92F}"/>
          </ac:spMkLst>
        </pc:spChg>
        <pc:spChg chg="mod">
          <ac:chgData name="Mirko Luddeni" userId="18fd90fd69c09b07" providerId="LiveId" clId="{1A745E68-CDA9-4FCF-8189-C17CA043AC3D}" dt="2021-06-14T14:02:07.505" v="415" actId="1076"/>
          <ac:spMkLst>
            <pc:docMk/>
            <pc:sldMk cId="1208550588" sldId="314"/>
            <ac:spMk id="6" creationId="{9FABC344-E043-45BE-8588-06C658DBCE70}"/>
          </ac:spMkLst>
        </pc:spChg>
        <pc:spChg chg="mod">
          <ac:chgData name="Mirko Luddeni" userId="18fd90fd69c09b07" providerId="LiveId" clId="{1A745E68-CDA9-4FCF-8189-C17CA043AC3D}" dt="2021-06-21T14:13:32.682" v="9277" actId="1038"/>
          <ac:spMkLst>
            <pc:docMk/>
            <pc:sldMk cId="1208550588" sldId="314"/>
            <ac:spMk id="7" creationId="{02C6628C-972C-4717-AAF3-D882B30F6658}"/>
          </ac:spMkLst>
        </pc:spChg>
        <pc:spChg chg="add mod ord">
          <ac:chgData name="Mirko Luddeni" userId="18fd90fd69c09b07" providerId="LiveId" clId="{1A745E68-CDA9-4FCF-8189-C17CA043AC3D}" dt="2021-06-14T14:02:54.875" v="425" actId="14100"/>
          <ac:spMkLst>
            <pc:docMk/>
            <pc:sldMk cId="1208550588" sldId="314"/>
            <ac:spMk id="8" creationId="{55E4E77B-D119-4FF9-86E0-7D7BEDD78928}"/>
          </ac:spMkLst>
        </pc:spChg>
        <pc:spChg chg="mod">
          <ac:chgData name="Mirko Luddeni" userId="18fd90fd69c09b07" providerId="LiveId" clId="{1A745E68-CDA9-4FCF-8189-C17CA043AC3D}" dt="2021-06-14T16:20:12.682" v="2595" actId="1076"/>
          <ac:spMkLst>
            <pc:docMk/>
            <pc:sldMk cId="1208550588" sldId="314"/>
            <ac:spMk id="9" creationId="{E7A818AB-B120-41D5-88A6-933AB9CAAE68}"/>
          </ac:spMkLst>
        </pc:spChg>
        <pc:spChg chg="del">
          <ac:chgData name="Mirko Luddeni" userId="18fd90fd69c09b07" providerId="LiveId" clId="{1A745E68-CDA9-4FCF-8189-C17CA043AC3D}" dt="2021-06-14T14:03:51.901" v="436" actId="478"/>
          <ac:spMkLst>
            <pc:docMk/>
            <pc:sldMk cId="1208550588" sldId="314"/>
            <ac:spMk id="10" creationId="{76DB9D57-4F3C-4FD0-BBA4-3AD4A932AE1A}"/>
          </ac:spMkLst>
        </pc:spChg>
        <pc:spChg chg="add mod">
          <ac:chgData name="Mirko Luddeni" userId="18fd90fd69c09b07" providerId="LiveId" clId="{1A745E68-CDA9-4FCF-8189-C17CA043AC3D}" dt="2021-06-16T14:01:07.252" v="5677" actId="404"/>
          <ac:spMkLst>
            <pc:docMk/>
            <pc:sldMk cId="1208550588" sldId="314"/>
            <ac:spMk id="13" creationId="{31C51397-FA6B-490E-86E4-4F833941935C}"/>
          </ac:spMkLst>
        </pc:spChg>
        <pc:spChg chg="add mod">
          <ac:chgData name="Mirko Luddeni" userId="18fd90fd69c09b07" providerId="LiveId" clId="{1A745E68-CDA9-4FCF-8189-C17CA043AC3D}" dt="2021-06-16T14:03:35.365" v="5686" actId="1076"/>
          <ac:spMkLst>
            <pc:docMk/>
            <pc:sldMk cId="1208550588" sldId="314"/>
            <ac:spMk id="15" creationId="{7AF520EB-4A32-4E06-B251-FD6FB4CBD9E1}"/>
          </ac:spMkLst>
        </pc:spChg>
        <pc:spChg chg="add del mod">
          <ac:chgData name="Mirko Luddeni" userId="18fd90fd69c09b07" providerId="LiveId" clId="{1A745E68-CDA9-4FCF-8189-C17CA043AC3D}" dt="2021-06-16T14:03:30.149" v="5685" actId="478"/>
          <ac:spMkLst>
            <pc:docMk/>
            <pc:sldMk cId="1208550588" sldId="314"/>
            <ac:spMk id="16" creationId="{3F6B3C2F-965A-4F85-A578-1A3E8B53AC7F}"/>
          </ac:spMkLst>
        </pc:spChg>
        <pc:graphicFrameChg chg="del mod">
          <ac:chgData name="Mirko Luddeni" userId="18fd90fd69c09b07" providerId="LiveId" clId="{1A745E68-CDA9-4FCF-8189-C17CA043AC3D}" dt="2021-06-15T13:19:43.477" v="4957" actId="478"/>
          <ac:graphicFrameMkLst>
            <pc:docMk/>
            <pc:sldMk cId="1208550588" sldId="314"/>
            <ac:graphicFrameMk id="11" creationId="{5DD48172-9B57-4BE9-A477-552335C674A1}"/>
          </ac:graphicFrameMkLst>
        </pc:graphicFrameChg>
        <pc:graphicFrameChg chg="add mod">
          <ac:chgData name="Mirko Luddeni" userId="18fd90fd69c09b07" providerId="LiveId" clId="{1A745E68-CDA9-4FCF-8189-C17CA043AC3D}" dt="2021-06-21T13:27:42.641" v="8545" actId="1076"/>
          <ac:graphicFrameMkLst>
            <pc:docMk/>
            <pc:sldMk cId="1208550588" sldId="314"/>
            <ac:graphicFrameMk id="14" creationId="{36A02E0A-8459-4A4B-84F2-74548C5AA231}"/>
          </ac:graphicFrameMkLst>
        </pc:graphicFrameChg>
        <pc:picChg chg="mod ord modCrop">
          <ac:chgData name="Mirko Luddeni" userId="18fd90fd69c09b07" providerId="LiveId" clId="{1A745E68-CDA9-4FCF-8189-C17CA043AC3D}" dt="2021-06-15T13:00:25.933" v="4802" actId="171"/>
          <ac:picMkLst>
            <pc:docMk/>
            <pc:sldMk cId="1208550588" sldId="314"/>
            <ac:picMk id="10" creationId="{5CE8E45B-C0AD-49EF-BB22-F5F9BFDFC6C4}"/>
          </ac:picMkLst>
        </pc:picChg>
        <pc:picChg chg="add del mod">
          <ac:chgData name="Mirko Luddeni" userId="18fd90fd69c09b07" providerId="LiveId" clId="{1A745E68-CDA9-4FCF-8189-C17CA043AC3D}" dt="2021-06-14T16:20:48.765" v="2597" actId="478"/>
          <ac:picMkLst>
            <pc:docMk/>
            <pc:sldMk cId="1208550588" sldId="314"/>
            <ac:picMk id="11" creationId="{71057285-882C-435D-BA7E-0C1AF66C7B86}"/>
          </ac:picMkLst>
        </pc:picChg>
        <pc:picChg chg="add mod ord modCrop">
          <ac:chgData name="Mirko Luddeni" userId="18fd90fd69c09b07" providerId="LiveId" clId="{1A745E68-CDA9-4FCF-8189-C17CA043AC3D}" dt="2021-06-15T13:00:45.831" v="4810" actId="171"/>
          <ac:picMkLst>
            <pc:docMk/>
            <pc:sldMk cId="1208550588" sldId="314"/>
            <ac:picMk id="12" creationId="{DD0F9979-ABD0-40B2-B827-2CE3E0D40120}"/>
          </ac:picMkLst>
        </pc:picChg>
      </pc:sldChg>
      <pc:sldChg chg="addSp delSp modSp add mod">
        <pc:chgData name="Mirko Luddeni" userId="18fd90fd69c09b07" providerId="LiveId" clId="{1A745E68-CDA9-4FCF-8189-C17CA043AC3D}" dt="2021-06-14T14:49:19.065" v="1050" actId="478"/>
        <pc:sldMkLst>
          <pc:docMk/>
          <pc:sldMk cId="4181125481" sldId="315"/>
        </pc:sldMkLst>
        <pc:spChg chg="mod ord">
          <ac:chgData name="Mirko Luddeni" userId="18fd90fd69c09b07" providerId="LiveId" clId="{1A745E68-CDA9-4FCF-8189-C17CA043AC3D}" dt="2021-06-14T14:49:13.035" v="1046" actId="1035"/>
          <ac:spMkLst>
            <pc:docMk/>
            <pc:sldMk cId="4181125481" sldId="315"/>
            <ac:spMk id="2" creationId="{04D00B79-44BB-4D5F-B51D-2270A854D77A}"/>
          </ac:spMkLst>
        </pc:spChg>
        <pc:spChg chg="add del">
          <ac:chgData name="Mirko Luddeni" userId="18fd90fd69c09b07" providerId="LiveId" clId="{1A745E68-CDA9-4FCF-8189-C17CA043AC3D}" dt="2021-06-14T14:49:19.065" v="1050" actId="478"/>
          <ac:spMkLst>
            <pc:docMk/>
            <pc:sldMk cId="4181125481" sldId="315"/>
            <ac:spMk id="8" creationId="{A277388B-76FD-44C4-B506-F8A157E57C65}"/>
          </ac:spMkLst>
        </pc:spChg>
        <pc:spChg chg="mod ord">
          <ac:chgData name="Mirko Luddeni" userId="18fd90fd69c09b07" providerId="LiveId" clId="{1A745E68-CDA9-4FCF-8189-C17CA043AC3D}" dt="2021-06-14T14:49:13.035" v="1046" actId="1035"/>
          <ac:spMkLst>
            <pc:docMk/>
            <pc:sldMk cId="4181125481" sldId="315"/>
            <ac:spMk id="11" creationId="{B07BA1F9-2C19-4C07-B29B-18B9FBCC4755}"/>
          </ac:spMkLst>
        </pc:spChg>
        <pc:spChg chg="add del mod">
          <ac:chgData name="Mirko Luddeni" userId="18fd90fd69c09b07" providerId="LiveId" clId="{1A745E68-CDA9-4FCF-8189-C17CA043AC3D}" dt="2021-06-14T14:49:14.568" v="1047"/>
          <ac:spMkLst>
            <pc:docMk/>
            <pc:sldMk cId="4181125481" sldId="315"/>
            <ac:spMk id="12" creationId="{E59227CD-899C-4462-8A78-94A9C0535121}"/>
          </ac:spMkLst>
        </pc:spChg>
        <pc:graphicFrameChg chg="modGraphic">
          <ac:chgData name="Mirko Luddeni" userId="18fd90fd69c09b07" providerId="LiveId" clId="{1A745E68-CDA9-4FCF-8189-C17CA043AC3D}" dt="2021-06-14T14:05:54.265" v="462" actId="207"/>
          <ac:graphicFrameMkLst>
            <pc:docMk/>
            <pc:sldMk cId="4181125481" sldId="315"/>
            <ac:graphicFrameMk id="6" creationId="{E29836E6-86B1-4340-84FF-E3844572413A}"/>
          </ac:graphicFrameMkLst>
        </pc:graphicFrameChg>
        <pc:picChg chg="add del">
          <ac:chgData name="Mirko Luddeni" userId="18fd90fd69c09b07" providerId="LiveId" clId="{1A745E68-CDA9-4FCF-8189-C17CA043AC3D}" dt="2021-06-14T14:49:17.639" v="1049" actId="478"/>
          <ac:picMkLst>
            <pc:docMk/>
            <pc:sldMk cId="4181125481" sldId="315"/>
            <ac:picMk id="4" creationId="{C045EB12-02F8-4022-928D-A0B420091018}"/>
          </ac:picMkLst>
        </pc:picChg>
        <pc:picChg chg="add del">
          <ac:chgData name="Mirko Luddeni" userId="18fd90fd69c09b07" providerId="LiveId" clId="{1A745E68-CDA9-4FCF-8189-C17CA043AC3D}" dt="2021-06-14T14:49:15.896" v="1048" actId="478"/>
          <ac:picMkLst>
            <pc:docMk/>
            <pc:sldMk cId="4181125481" sldId="315"/>
            <ac:picMk id="7" creationId="{7D87B918-371C-4B31-9C7A-1D9A08C8A3BB}"/>
          </ac:picMkLst>
        </pc:picChg>
      </pc:sldChg>
      <pc:sldChg chg="addSp delSp modSp add mod ord">
        <pc:chgData name="Mirko Luddeni" userId="18fd90fd69c09b07" providerId="LiveId" clId="{1A745E68-CDA9-4FCF-8189-C17CA043AC3D}" dt="2021-06-16T14:30:18.309" v="5945" actId="20577"/>
        <pc:sldMkLst>
          <pc:docMk/>
          <pc:sldMk cId="3075122506" sldId="316"/>
        </pc:sldMkLst>
        <pc:spChg chg="mod">
          <ac:chgData name="Mirko Luddeni" userId="18fd90fd69c09b07" providerId="LiveId" clId="{1A745E68-CDA9-4FCF-8189-C17CA043AC3D}" dt="2021-06-16T14:10:20.872" v="5771" actId="20577"/>
          <ac:spMkLst>
            <pc:docMk/>
            <pc:sldMk cId="3075122506" sldId="316"/>
            <ac:spMk id="2" creationId="{04D00B79-44BB-4D5F-B51D-2270A854D77A}"/>
          </ac:spMkLst>
        </pc:spChg>
        <pc:spChg chg="add del mod ord">
          <ac:chgData name="Mirko Luddeni" userId="18fd90fd69c09b07" providerId="LiveId" clId="{1A745E68-CDA9-4FCF-8189-C17CA043AC3D}" dt="2021-06-14T14:47:05.296" v="970" actId="478"/>
          <ac:spMkLst>
            <pc:docMk/>
            <pc:sldMk cId="3075122506" sldId="316"/>
            <ac:spMk id="3" creationId="{BC85E0AA-79FE-4683-8781-9F2D2D51F73E}"/>
          </ac:spMkLst>
        </pc:spChg>
        <pc:spChg chg="add del mod">
          <ac:chgData name="Mirko Luddeni" userId="18fd90fd69c09b07" providerId="LiveId" clId="{1A745E68-CDA9-4FCF-8189-C17CA043AC3D}" dt="2021-06-14T14:46:32.440" v="956" actId="478"/>
          <ac:spMkLst>
            <pc:docMk/>
            <pc:sldMk cId="3075122506" sldId="316"/>
            <ac:spMk id="8" creationId="{A277388B-76FD-44C4-B506-F8A157E57C65}"/>
          </ac:spMkLst>
        </pc:spChg>
        <pc:spChg chg="mod">
          <ac:chgData name="Mirko Luddeni" userId="18fd90fd69c09b07" providerId="LiveId" clId="{1A745E68-CDA9-4FCF-8189-C17CA043AC3D}" dt="2021-06-16T14:10:24.940" v="5772" actId="14100"/>
          <ac:spMkLst>
            <pc:docMk/>
            <pc:sldMk cId="3075122506" sldId="316"/>
            <ac:spMk id="11" creationId="{B07BA1F9-2C19-4C07-B29B-18B9FBCC4755}"/>
          </ac:spMkLst>
        </pc:spChg>
        <pc:spChg chg="del mod">
          <ac:chgData name="Mirko Luddeni" userId="18fd90fd69c09b07" providerId="LiveId" clId="{1A745E68-CDA9-4FCF-8189-C17CA043AC3D}" dt="2021-06-14T14:51:23.538" v="1053" actId="478"/>
          <ac:spMkLst>
            <pc:docMk/>
            <pc:sldMk cId="3075122506" sldId="316"/>
            <ac:spMk id="14" creationId="{7C330671-666C-4FE9-832E-4FBDE6430DF5}"/>
          </ac:spMkLst>
        </pc:spChg>
        <pc:spChg chg="mod">
          <ac:chgData name="Mirko Luddeni" userId="18fd90fd69c09b07" providerId="LiveId" clId="{1A745E68-CDA9-4FCF-8189-C17CA043AC3D}" dt="2021-06-14T14:35:40.491" v="685" actId="404"/>
          <ac:spMkLst>
            <pc:docMk/>
            <pc:sldMk cId="3075122506" sldId="316"/>
            <ac:spMk id="15" creationId="{5153DDF5-B72E-4B48-86B2-89E9A5CD9D75}"/>
          </ac:spMkLst>
        </pc:spChg>
        <pc:spChg chg="mod">
          <ac:chgData name="Mirko Luddeni" userId="18fd90fd69c09b07" providerId="LiveId" clId="{1A745E68-CDA9-4FCF-8189-C17CA043AC3D}" dt="2021-06-14T14:30:53.528" v="611" actId="207"/>
          <ac:spMkLst>
            <pc:docMk/>
            <pc:sldMk cId="3075122506" sldId="316"/>
            <ac:spMk id="16" creationId="{82E84684-CEF9-4101-B095-5BE53318A86C}"/>
          </ac:spMkLst>
        </pc:spChg>
        <pc:spChg chg="mod">
          <ac:chgData name="Mirko Luddeni" userId="18fd90fd69c09b07" providerId="LiveId" clId="{1A745E68-CDA9-4FCF-8189-C17CA043AC3D}" dt="2021-06-14T14:30:53.528" v="611" actId="207"/>
          <ac:spMkLst>
            <pc:docMk/>
            <pc:sldMk cId="3075122506" sldId="316"/>
            <ac:spMk id="19" creationId="{C8BCFA24-0991-44F9-89B1-9ABE571B464E}"/>
          </ac:spMkLst>
        </pc:spChg>
        <pc:spChg chg="mod">
          <ac:chgData name="Mirko Luddeni" userId="18fd90fd69c09b07" providerId="LiveId" clId="{1A745E68-CDA9-4FCF-8189-C17CA043AC3D}" dt="2021-06-14T14:30:53.528" v="611" actId="207"/>
          <ac:spMkLst>
            <pc:docMk/>
            <pc:sldMk cId="3075122506" sldId="316"/>
            <ac:spMk id="20" creationId="{86E4AA78-FD6E-49A9-8849-F7C8B3843D87}"/>
          </ac:spMkLst>
        </pc:spChg>
        <pc:spChg chg="mod">
          <ac:chgData name="Mirko Luddeni" userId="18fd90fd69c09b07" providerId="LiveId" clId="{1A745E68-CDA9-4FCF-8189-C17CA043AC3D}" dt="2021-06-14T14:30:53.528" v="611" actId="207"/>
          <ac:spMkLst>
            <pc:docMk/>
            <pc:sldMk cId="3075122506" sldId="316"/>
            <ac:spMk id="21" creationId="{8CB5DD94-87D2-4782-851E-9B23B1708160}"/>
          </ac:spMkLst>
        </pc:spChg>
        <pc:spChg chg="mod">
          <ac:chgData name="Mirko Luddeni" userId="18fd90fd69c09b07" providerId="LiveId" clId="{1A745E68-CDA9-4FCF-8189-C17CA043AC3D}" dt="2021-06-14T14:30:53.528" v="611" actId="207"/>
          <ac:spMkLst>
            <pc:docMk/>
            <pc:sldMk cId="3075122506" sldId="316"/>
            <ac:spMk id="22" creationId="{37ACFEBB-53FA-4529-9DFD-AB6A3B3B540D}"/>
          </ac:spMkLst>
        </pc:spChg>
        <pc:spChg chg="mod">
          <ac:chgData name="Mirko Luddeni" userId="18fd90fd69c09b07" providerId="LiveId" clId="{1A745E68-CDA9-4FCF-8189-C17CA043AC3D}" dt="2021-06-14T14:30:53.528" v="611" actId="207"/>
          <ac:spMkLst>
            <pc:docMk/>
            <pc:sldMk cId="3075122506" sldId="316"/>
            <ac:spMk id="23" creationId="{DFFA2933-5727-4C33-B3D5-3CF7C656FE97}"/>
          </ac:spMkLst>
        </pc:spChg>
        <pc:spChg chg="mod">
          <ac:chgData name="Mirko Luddeni" userId="18fd90fd69c09b07" providerId="LiveId" clId="{1A745E68-CDA9-4FCF-8189-C17CA043AC3D}" dt="2021-06-14T14:30:53.528" v="611" actId="207"/>
          <ac:spMkLst>
            <pc:docMk/>
            <pc:sldMk cId="3075122506" sldId="316"/>
            <ac:spMk id="24" creationId="{B8FE36CD-AB12-4DDD-895A-8FA407B7C0AF}"/>
          </ac:spMkLst>
        </pc:spChg>
        <pc:spChg chg="mod">
          <ac:chgData name="Mirko Luddeni" userId="18fd90fd69c09b07" providerId="LiveId" clId="{1A745E68-CDA9-4FCF-8189-C17CA043AC3D}" dt="2021-06-14T14:30:53.528" v="611" actId="207"/>
          <ac:spMkLst>
            <pc:docMk/>
            <pc:sldMk cId="3075122506" sldId="316"/>
            <ac:spMk id="32" creationId="{FCF0F7F7-FBEF-47C1-890E-5B12DBB0C9AA}"/>
          </ac:spMkLst>
        </pc:spChg>
        <pc:spChg chg="mod">
          <ac:chgData name="Mirko Luddeni" userId="18fd90fd69c09b07" providerId="LiveId" clId="{1A745E68-CDA9-4FCF-8189-C17CA043AC3D}" dt="2021-06-14T14:30:53.528" v="611" actId="207"/>
          <ac:spMkLst>
            <pc:docMk/>
            <pc:sldMk cId="3075122506" sldId="316"/>
            <ac:spMk id="33" creationId="{416F0635-4C87-47AC-8F84-64645D4A0D3C}"/>
          </ac:spMkLst>
        </pc:spChg>
        <pc:spChg chg="mod">
          <ac:chgData name="Mirko Luddeni" userId="18fd90fd69c09b07" providerId="LiveId" clId="{1A745E68-CDA9-4FCF-8189-C17CA043AC3D}" dt="2021-06-14T14:30:53.528" v="611" actId="207"/>
          <ac:spMkLst>
            <pc:docMk/>
            <pc:sldMk cId="3075122506" sldId="316"/>
            <ac:spMk id="34" creationId="{3957B351-6E20-4408-B473-D5386C977BB6}"/>
          </ac:spMkLst>
        </pc:spChg>
        <pc:spChg chg="mod">
          <ac:chgData name="Mirko Luddeni" userId="18fd90fd69c09b07" providerId="LiveId" clId="{1A745E68-CDA9-4FCF-8189-C17CA043AC3D}" dt="2021-06-14T14:30:53.528" v="611" actId="207"/>
          <ac:spMkLst>
            <pc:docMk/>
            <pc:sldMk cId="3075122506" sldId="316"/>
            <ac:spMk id="35" creationId="{357837A6-A509-454A-A09C-253016CC2DD6}"/>
          </ac:spMkLst>
        </pc:spChg>
        <pc:spChg chg="mod">
          <ac:chgData name="Mirko Luddeni" userId="18fd90fd69c09b07" providerId="LiveId" clId="{1A745E68-CDA9-4FCF-8189-C17CA043AC3D}" dt="2021-06-14T14:30:53.528" v="611" actId="207"/>
          <ac:spMkLst>
            <pc:docMk/>
            <pc:sldMk cId="3075122506" sldId="316"/>
            <ac:spMk id="36" creationId="{D6B5FA3B-A46C-4C6A-8823-AB87A2E48A08}"/>
          </ac:spMkLst>
        </pc:spChg>
        <pc:spChg chg="mod">
          <ac:chgData name="Mirko Luddeni" userId="18fd90fd69c09b07" providerId="LiveId" clId="{1A745E68-CDA9-4FCF-8189-C17CA043AC3D}" dt="2021-06-14T14:30:53.528" v="611" actId="207"/>
          <ac:spMkLst>
            <pc:docMk/>
            <pc:sldMk cId="3075122506" sldId="316"/>
            <ac:spMk id="37" creationId="{2BDBA332-49DA-4CB5-85A3-1D2483D25E5B}"/>
          </ac:spMkLst>
        </pc:spChg>
        <pc:spChg chg="mod">
          <ac:chgData name="Mirko Luddeni" userId="18fd90fd69c09b07" providerId="LiveId" clId="{1A745E68-CDA9-4FCF-8189-C17CA043AC3D}" dt="2021-06-16T14:14:22.438" v="5802" actId="1076"/>
          <ac:spMkLst>
            <pc:docMk/>
            <pc:sldMk cId="3075122506" sldId="316"/>
            <ac:spMk id="40" creationId="{90B0102A-B001-4F4E-8F32-1CF39F17209B}"/>
          </ac:spMkLst>
        </pc:spChg>
        <pc:spChg chg="mod">
          <ac:chgData name="Mirko Luddeni" userId="18fd90fd69c09b07" providerId="LiveId" clId="{1A745E68-CDA9-4FCF-8189-C17CA043AC3D}" dt="2021-06-14T14:35:34.110" v="683" actId="404"/>
          <ac:spMkLst>
            <pc:docMk/>
            <pc:sldMk cId="3075122506" sldId="316"/>
            <ac:spMk id="40" creationId="{FE1F940E-3515-4ED6-9EB5-1CAAF648C2EE}"/>
          </ac:spMkLst>
        </pc:spChg>
        <pc:spChg chg="mod">
          <ac:chgData name="Mirko Luddeni" userId="18fd90fd69c09b07" providerId="LiveId" clId="{1A745E68-CDA9-4FCF-8189-C17CA043AC3D}" dt="2021-06-16T14:11:24.805" v="5778" actId="571"/>
          <ac:spMkLst>
            <pc:docMk/>
            <pc:sldMk cId="3075122506" sldId="316"/>
            <ac:spMk id="41" creationId="{8DA1CA1D-CFF2-4BC4-B816-E47BA31F8125}"/>
          </ac:spMkLst>
        </pc:spChg>
        <pc:spChg chg="mod">
          <ac:chgData name="Mirko Luddeni" userId="18fd90fd69c09b07" providerId="LiveId" clId="{1A745E68-CDA9-4FCF-8189-C17CA043AC3D}" dt="2021-06-16T14:11:40.811" v="5782" actId="1076"/>
          <ac:spMkLst>
            <pc:docMk/>
            <pc:sldMk cId="3075122506" sldId="316"/>
            <ac:spMk id="44" creationId="{457008C9-61D0-4305-BFF0-B9EAB1EAEDF2}"/>
          </ac:spMkLst>
        </pc:spChg>
        <pc:spChg chg="mod">
          <ac:chgData name="Mirko Luddeni" userId="18fd90fd69c09b07" providerId="LiveId" clId="{1A745E68-CDA9-4FCF-8189-C17CA043AC3D}" dt="2021-06-14T14:32:39.476" v="654"/>
          <ac:spMkLst>
            <pc:docMk/>
            <pc:sldMk cId="3075122506" sldId="316"/>
            <ac:spMk id="44" creationId="{F5629CBA-FAA8-4A9D-B884-6A756D1BA151}"/>
          </ac:spMkLst>
        </pc:spChg>
        <pc:spChg chg="mod">
          <ac:chgData name="Mirko Luddeni" userId="18fd90fd69c09b07" providerId="LiveId" clId="{1A745E68-CDA9-4FCF-8189-C17CA043AC3D}" dt="2021-06-16T14:11:24.805" v="5778" actId="571"/>
          <ac:spMkLst>
            <pc:docMk/>
            <pc:sldMk cId="3075122506" sldId="316"/>
            <ac:spMk id="45" creationId="{718FAFDA-3ABD-42D5-A5A8-BEFD3B5E21D4}"/>
          </ac:spMkLst>
        </pc:spChg>
        <pc:spChg chg="mod">
          <ac:chgData name="Mirko Luddeni" userId="18fd90fd69c09b07" providerId="LiveId" clId="{1A745E68-CDA9-4FCF-8189-C17CA043AC3D}" dt="2021-06-14T14:32:39.476" v="654"/>
          <ac:spMkLst>
            <pc:docMk/>
            <pc:sldMk cId="3075122506" sldId="316"/>
            <ac:spMk id="45" creationId="{A60E1264-E5F1-42C8-B534-BCE338659C6B}"/>
          </ac:spMkLst>
        </pc:spChg>
        <pc:spChg chg="mod">
          <ac:chgData name="Mirko Luddeni" userId="18fd90fd69c09b07" providerId="LiveId" clId="{1A745E68-CDA9-4FCF-8189-C17CA043AC3D}" dt="2021-06-14T14:34:13.325" v="673" actId="14100"/>
          <ac:spMkLst>
            <pc:docMk/>
            <pc:sldMk cId="3075122506" sldId="316"/>
            <ac:spMk id="46" creationId="{D6D7CC21-0D60-4D39-80B6-3D44E07EE18D}"/>
          </ac:spMkLst>
        </pc:spChg>
        <pc:spChg chg="mod">
          <ac:chgData name="Mirko Luddeni" userId="18fd90fd69c09b07" providerId="LiveId" clId="{1A745E68-CDA9-4FCF-8189-C17CA043AC3D}" dt="2021-06-16T14:11:24.805" v="5778" actId="571"/>
          <ac:spMkLst>
            <pc:docMk/>
            <pc:sldMk cId="3075122506" sldId="316"/>
            <ac:spMk id="46" creationId="{F1ADDC70-1BB3-44CF-B210-4C7155C8A384}"/>
          </ac:spMkLst>
        </pc:spChg>
        <pc:spChg chg="mod">
          <ac:chgData name="Mirko Luddeni" userId="18fd90fd69c09b07" providerId="LiveId" clId="{1A745E68-CDA9-4FCF-8189-C17CA043AC3D}" dt="2021-06-14T14:32:39.476" v="654"/>
          <ac:spMkLst>
            <pc:docMk/>
            <pc:sldMk cId="3075122506" sldId="316"/>
            <ac:spMk id="47" creationId="{594451FA-B5DC-4A7C-B08A-D4DEB97429CB}"/>
          </ac:spMkLst>
        </pc:spChg>
        <pc:spChg chg="mod">
          <ac:chgData name="Mirko Luddeni" userId="18fd90fd69c09b07" providerId="LiveId" clId="{1A745E68-CDA9-4FCF-8189-C17CA043AC3D}" dt="2021-06-16T14:11:24.805" v="5778" actId="571"/>
          <ac:spMkLst>
            <pc:docMk/>
            <pc:sldMk cId="3075122506" sldId="316"/>
            <ac:spMk id="47" creationId="{E77DF0EE-6517-4F6C-8C3E-6C6B7868AC2F}"/>
          </ac:spMkLst>
        </pc:spChg>
        <pc:spChg chg="mod">
          <ac:chgData name="Mirko Luddeni" userId="18fd90fd69c09b07" providerId="LiveId" clId="{1A745E68-CDA9-4FCF-8189-C17CA043AC3D}" dt="2021-06-16T14:11:24.805" v="5778" actId="571"/>
          <ac:spMkLst>
            <pc:docMk/>
            <pc:sldMk cId="3075122506" sldId="316"/>
            <ac:spMk id="48" creationId="{26F89411-8372-46B8-AE35-CA4A5F8ADE21}"/>
          </ac:spMkLst>
        </pc:spChg>
        <pc:spChg chg="mod">
          <ac:chgData name="Mirko Luddeni" userId="18fd90fd69c09b07" providerId="LiveId" clId="{1A745E68-CDA9-4FCF-8189-C17CA043AC3D}" dt="2021-06-14T14:34:20.030" v="674" actId="14100"/>
          <ac:spMkLst>
            <pc:docMk/>
            <pc:sldMk cId="3075122506" sldId="316"/>
            <ac:spMk id="48" creationId="{53B6F97F-57C0-47F4-8A0E-E1CB58F15722}"/>
          </ac:spMkLst>
        </pc:spChg>
        <pc:spChg chg="mod">
          <ac:chgData name="Mirko Luddeni" userId="18fd90fd69c09b07" providerId="LiveId" clId="{1A745E68-CDA9-4FCF-8189-C17CA043AC3D}" dt="2021-06-16T14:11:24.805" v="5778" actId="571"/>
          <ac:spMkLst>
            <pc:docMk/>
            <pc:sldMk cId="3075122506" sldId="316"/>
            <ac:spMk id="49" creationId="{06FB88D1-9EF0-4081-80D3-304A5969E2EB}"/>
          </ac:spMkLst>
        </pc:spChg>
        <pc:spChg chg="mod">
          <ac:chgData name="Mirko Luddeni" userId="18fd90fd69c09b07" providerId="LiveId" clId="{1A745E68-CDA9-4FCF-8189-C17CA043AC3D}" dt="2021-06-14T14:32:39.476" v="654"/>
          <ac:spMkLst>
            <pc:docMk/>
            <pc:sldMk cId="3075122506" sldId="316"/>
            <ac:spMk id="49" creationId="{D832F077-F344-4309-8E1C-911CCF24BFF1}"/>
          </ac:spMkLst>
        </pc:spChg>
        <pc:spChg chg="mod">
          <ac:chgData name="Mirko Luddeni" userId="18fd90fd69c09b07" providerId="LiveId" clId="{1A745E68-CDA9-4FCF-8189-C17CA043AC3D}" dt="2021-06-14T14:32:39.476" v="654"/>
          <ac:spMkLst>
            <pc:docMk/>
            <pc:sldMk cId="3075122506" sldId="316"/>
            <ac:spMk id="53" creationId="{11F01D3A-C8EF-48A5-BF74-A151284C1EAF}"/>
          </ac:spMkLst>
        </pc:spChg>
        <pc:spChg chg="mod">
          <ac:chgData name="Mirko Luddeni" userId="18fd90fd69c09b07" providerId="LiveId" clId="{1A745E68-CDA9-4FCF-8189-C17CA043AC3D}" dt="2021-06-16T14:26:54.699" v="5884" actId="1035"/>
          <ac:spMkLst>
            <pc:docMk/>
            <pc:sldMk cId="3075122506" sldId="316"/>
            <ac:spMk id="57" creationId="{FD939FEF-9020-4CFC-B748-A00FCACF902E}"/>
          </ac:spMkLst>
        </pc:spChg>
        <pc:spChg chg="mod">
          <ac:chgData name="Mirko Luddeni" userId="18fd90fd69c09b07" providerId="LiveId" clId="{1A745E68-CDA9-4FCF-8189-C17CA043AC3D}" dt="2021-06-14T14:34:32.637" v="676" actId="14100"/>
          <ac:spMkLst>
            <pc:docMk/>
            <pc:sldMk cId="3075122506" sldId="316"/>
            <ac:spMk id="58" creationId="{23308809-9C83-41C1-A625-41DCE479F6EB}"/>
          </ac:spMkLst>
        </pc:spChg>
        <pc:spChg chg="mod">
          <ac:chgData name="Mirko Luddeni" userId="18fd90fd69c09b07" providerId="LiveId" clId="{1A745E68-CDA9-4FCF-8189-C17CA043AC3D}" dt="2021-06-16T14:26:49.510" v="5882" actId="1035"/>
          <ac:spMkLst>
            <pc:docMk/>
            <pc:sldMk cId="3075122506" sldId="316"/>
            <ac:spMk id="58" creationId="{93B66710-E3D2-4DF4-86BB-D731DC33D102}"/>
          </ac:spMkLst>
        </pc:spChg>
        <pc:spChg chg="mod">
          <ac:chgData name="Mirko Luddeni" userId="18fd90fd69c09b07" providerId="LiveId" clId="{1A745E68-CDA9-4FCF-8189-C17CA043AC3D}" dt="2021-06-16T14:26:18.635" v="5861" actId="1035"/>
          <ac:spMkLst>
            <pc:docMk/>
            <pc:sldMk cId="3075122506" sldId="316"/>
            <ac:spMk id="59" creationId="{361DAB03-8E48-4292-A3BD-FEFC0869A8D3}"/>
          </ac:spMkLst>
        </pc:spChg>
        <pc:spChg chg="mod">
          <ac:chgData name="Mirko Luddeni" userId="18fd90fd69c09b07" providerId="LiveId" clId="{1A745E68-CDA9-4FCF-8189-C17CA043AC3D}" dt="2021-06-14T14:32:39.476" v="654"/>
          <ac:spMkLst>
            <pc:docMk/>
            <pc:sldMk cId="3075122506" sldId="316"/>
            <ac:spMk id="59" creationId="{E5551654-A931-417F-97C2-181BE8D0931D}"/>
          </ac:spMkLst>
        </pc:spChg>
        <pc:spChg chg="mod">
          <ac:chgData name="Mirko Luddeni" userId="18fd90fd69c09b07" providerId="LiveId" clId="{1A745E68-CDA9-4FCF-8189-C17CA043AC3D}" dt="2021-06-14T14:32:39.476" v="654"/>
          <ac:spMkLst>
            <pc:docMk/>
            <pc:sldMk cId="3075122506" sldId="316"/>
            <ac:spMk id="60" creationId="{0570FB01-EFBA-47DE-8657-4AB2DC4201AC}"/>
          </ac:spMkLst>
        </pc:spChg>
        <pc:spChg chg="mod">
          <ac:chgData name="Mirko Luddeni" userId="18fd90fd69c09b07" providerId="LiveId" clId="{1A745E68-CDA9-4FCF-8189-C17CA043AC3D}" dt="2021-06-16T14:26:23.787" v="5863" actId="1035"/>
          <ac:spMkLst>
            <pc:docMk/>
            <pc:sldMk cId="3075122506" sldId="316"/>
            <ac:spMk id="60" creationId="{68C6198F-7643-4FEF-9D20-83FC41A7BDFD}"/>
          </ac:spMkLst>
        </pc:spChg>
        <pc:spChg chg="mod">
          <ac:chgData name="Mirko Luddeni" userId="18fd90fd69c09b07" providerId="LiveId" clId="{1A745E68-CDA9-4FCF-8189-C17CA043AC3D}" dt="2021-06-14T14:32:39.476" v="654"/>
          <ac:spMkLst>
            <pc:docMk/>
            <pc:sldMk cId="3075122506" sldId="316"/>
            <ac:spMk id="61" creationId="{71011146-DAA0-42CC-A565-E78274B3F2D2}"/>
          </ac:spMkLst>
        </pc:spChg>
        <pc:spChg chg="mod">
          <ac:chgData name="Mirko Luddeni" userId="18fd90fd69c09b07" providerId="LiveId" clId="{1A745E68-CDA9-4FCF-8189-C17CA043AC3D}" dt="2021-06-16T14:11:24.805" v="5778" actId="571"/>
          <ac:spMkLst>
            <pc:docMk/>
            <pc:sldMk cId="3075122506" sldId="316"/>
            <ac:spMk id="61" creationId="{F60FDC1C-1522-481D-96DA-30F4093B0276}"/>
          </ac:spMkLst>
        </pc:spChg>
        <pc:spChg chg="mod">
          <ac:chgData name="Mirko Luddeni" userId="18fd90fd69c09b07" providerId="LiveId" clId="{1A745E68-CDA9-4FCF-8189-C17CA043AC3D}" dt="2021-06-16T14:26:29.596" v="5866" actId="1035"/>
          <ac:spMkLst>
            <pc:docMk/>
            <pc:sldMk cId="3075122506" sldId="316"/>
            <ac:spMk id="62" creationId="{9AC3E445-1E50-4252-A527-6F1DFE003D99}"/>
          </ac:spMkLst>
        </pc:spChg>
        <pc:spChg chg="mod">
          <ac:chgData name="Mirko Luddeni" userId="18fd90fd69c09b07" providerId="LiveId" clId="{1A745E68-CDA9-4FCF-8189-C17CA043AC3D}" dt="2021-06-14T14:32:39.476" v="654"/>
          <ac:spMkLst>
            <pc:docMk/>
            <pc:sldMk cId="3075122506" sldId="316"/>
            <ac:spMk id="62" creationId="{C0AE5136-16C8-4D8F-82CC-0D693F290D2B}"/>
          </ac:spMkLst>
        </pc:spChg>
        <pc:spChg chg="add del mod">
          <ac:chgData name="Mirko Luddeni" userId="18fd90fd69c09b07" providerId="LiveId" clId="{1A745E68-CDA9-4FCF-8189-C17CA043AC3D}" dt="2021-06-16T14:11:28.445" v="5779" actId="478"/>
          <ac:spMkLst>
            <pc:docMk/>
            <pc:sldMk cId="3075122506" sldId="316"/>
            <ac:spMk id="63" creationId="{4ABC17C1-184C-42C7-957E-42F0EB62E2F4}"/>
          </ac:spMkLst>
        </pc:spChg>
        <pc:spChg chg="mod">
          <ac:chgData name="Mirko Luddeni" userId="18fd90fd69c09b07" providerId="LiveId" clId="{1A745E68-CDA9-4FCF-8189-C17CA043AC3D}" dt="2021-06-14T14:32:39.476" v="654"/>
          <ac:spMkLst>
            <pc:docMk/>
            <pc:sldMk cId="3075122506" sldId="316"/>
            <ac:spMk id="63" creationId="{C8B17F58-0462-4487-8298-4BCA6A33F96B}"/>
          </ac:spMkLst>
        </pc:spChg>
        <pc:spChg chg="mod">
          <ac:chgData name="Mirko Luddeni" userId="18fd90fd69c09b07" providerId="LiveId" clId="{1A745E68-CDA9-4FCF-8189-C17CA043AC3D}" dt="2021-06-16T14:30:18.309" v="5945" actId="20577"/>
          <ac:spMkLst>
            <pc:docMk/>
            <pc:sldMk cId="3075122506" sldId="316"/>
            <ac:spMk id="63" creationId="{DC7BC3C1-9967-4500-A001-872AEB94E700}"/>
          </ac:spMkLst>
        </pc:spChg>
        <pc:spChg chg="mod">
          <ac:chgData name="Mirko Luddeni" userId="18fd90fd69c09b07" providerId="LiveId" clId="{1A745E68-CDA9-4FCF-8189-C17CA043AC3D}" dt="2021-06-16T14:14:29.851" v="5803" actId="1076"/>
          <ac:spMkLst>
            <pc:docMk/>
            <pc:sldMk cId="3075122506" sldId="316"/>
            <ac:spMk id="66" creationId="{B7FE6224-7205-45BF-AF94-9D27832D46D5}"/>
          </ac:spMkLst>
        </pc:spChg>
        <pc:spChg chg="add del mod ord">
          <ac:chgData name="Mirko Luddeni" userId="18fd90fd69c09b07" providerId="LiveId" clId="{1A745E68-CDA9-4FCF-8189-C17CA043AC3D}" dt="2021-06-14T14:47:46.684" v="974" actId="14100"/>
          <ac:spMkLst>
            <pc:docMk/>
            <pc:sldMk cId="3075122506" sldId="316"/>
            <ac:spMk id="69" creationId="{929E480C-75D1-43A5-B735-822A51FA7633}"/>
          </ac:spMkLst>
        </pc:spChg>
        <pc:spChg chg="mod">
          <ac:chgData name="Mirko Luddeni" userId="18fd90fd69c09b07" providerId="LiveId" clId="{1A745E68-CDA9-4FCF-8189-C17CA043AC3D}" dt="2021-06-16T14:29:07.978" v="5901" actId="14100"/>
          <ac:spMkLst>
            <pc:docMk/>
            <pc:sldMk cId="3075122506" sldId="316"/>
            <ac:spMk id="71" creationId="{9463A773-E7BA-4D95-8641-C678FA955811}"/>
          </ac:spMkLst>
        </pc:spChg>
        <pc:spChg chg="mod">
          <ac:chgData name="Mirko Luddeni" userId="18fd90fd69c09b07" providerId="LiveId" clId="{1A745E68-CDA9-4FCF-8189-C17CA043AC3D}" dt="2021-06-16T14:12:05.387" v="5785"/>
          <ac:spMkLst>
            <pc:docMk/>
            <pc:sldMk cId="3075122506" sldId="316"/>
            <ac:spMk id="72" creationId="{7745CD43-094B-4BD1-9D99-EF7A04BCD563}"/>
          </ac:spMkLst>
        </pc:spChg>
        <pc:spChg chg="mod">
          <ac:chgData name="Mirko Luddeni" userId="18fd90fd69c09b07" providerId="LiveId" clId="{1A745E68-CDA9-4FCF-8189-C17CA043AC3D}" dt="2021-06-16T14:12:05.387" v="5785"/>
          <ac:spMkLst>
            <pc:docMk/>
            <pc:sldMk cId="3075122506" sldId="316"/>
            <ac:spMk id="73" creationId="{FCF7AE49-CE77-4BD3-8E25-CE2FE470D749}"/>
          </ac:spMkLst>
        </pc:spChg>
        <pc:spChg chg="mod">
          <ac:chgData name="Mirko Luddeni" userId="18fd90fd69c09b07" providerId="LiveId" clId="{1A745E68-CDA9-4FCF-8189-C17CA043AC3D}" dt="2021-06-16T14:12:05.387" v="5785"/>
          <ac:spMkLst>
            <pc:docMk/>
            <pc:sldMk cId="3075122506" sldId="316"/>
            <ac:spMk id="74" creationId="{FFF9D14A-1416-4A85-BFBD-18E1C2CD5AD3}"/>
          </ac:spMkLst>
        </pc:spChg>
        <pc:spChg chg="mod">
          <ac:chgData name="Mirko Luddeni" userId="18fd90fd69c09b07" providerId="LiveId" clId="{1A745E68-CDA9-4FCF-8189-C17CA043AC3D}" dt="2021-06-16T14:12:05.387" v="5785"/>
          <ac:spMkLst>
            <pc:docMk/>
            <pc:sldMk cId="3075122506" sldId="316"/>
            <ac:spMk id="75" creationId="{815B1A91-4C77-4DA8-9F0E-66DFE86F6481}"/>
          </ac:spMkLst>
        </pc:spChg>
        <pc:spChg chg="mod">
          <ac:chgData name="Mirko Luddeni" userId="18fd90fd69c09b07" providerId="LiveId" clId="{1A745E68-CDA9-4FCF-8189-C17CA043AC3D}" dt="2021-06-16T14:12:05.387" v="5785"/>
          <ac:spMkLst>
            <pc:docMk/>
            <pc:sldMk cId="3075122506" sldId="316"/>
            <ac:spMk id="76" creationId="{E8470576-EBB7-48D8-B430-CC1279F39555}"/>
          </ac:spMkLst>
        </pc:spChg>
        <pc:spChg chg="mod">
          <ac:chgData name="Mirko Luddeni" userId="18fd90fd69c09b07" providerId="LiveId" clId="{1A745E68-CDA9-4FCF-8189-C17CA043AC3D}" dt="2021-06-16T14:12:05.387" v="5785"/>
          <ac:spMkLst>
            <pc:docMk/>
            <pc:sldMk cId="3075122506" sldId="316"/>
            <ac:spMk id="80" creationId="{853B6F85-C38C-42A7-BA4A-61AD0CAF206D}"/>
          </ac:spMkLst>
        </pc:spChg>
        <pc:spChg chg="mod">
          <ac:chgData name="Mirko Luddeni" userId="18fd90fd69c09b07" providerId="LiveId" clId="{1A745E68-CDA9-4FCF-8189-C17CA043AC3D}" dt="2021-06-16T14:27:06.773" v="5899" actId="1035"/>
          <ac:spMkLst>
            <pc:docMk/>
            <pc:sldMk cId="3075122506" sldId="316"/>
            <ac:spMk id="85" creationId="{4AE39B4E-1BF8-454D-8E1C-31445708C082}"/>
          </ac:spMkLst>
        </pc:spChg>
        <pc:spChg chg="mod">
          <ac:chgData name="Mirko Luddeni" userId="18fd90fd69c09b07" providerId="LiveId" clId="{1A745E68-CDA9-4FCF-8189-C17CA043AC3D}" dt="2021-06-16T14:27:01.237" v="5895" actId="1036"/>
          <ac:spMkLst>
            <pc:docMk/>
            <pc:sldMk cId="3075122506" sldId="316"/>
            <ac:spMk id="86" creationId="{A2DAE763-B833-48D8-8A57-4A96547D0E30}"/>
          </ac:spMkLst>
        </pc:spChg>
        <pc:spChg chg="mod">
          <ac:chgData name="Mirko Luddeni" userId="18fd90fd69c09b07" providerId="LiveId" clId="{1A745E68-CDA9-4FCF-8189-C17CA043AC3D}" dt="2021-06-16T14:26:39.029" v="5875" actId="1035"/>
          <ac:spMkLst>
            <pc:docMk/>
            <pc:sldMk cId="3075122506" sldId="316"/>
            <ac:spMk id="87" creationId="{12953367-E17D-4F44-B92C-856357750CF6}"/>
          </ac:spMkLst>
        </pc:spChg>
        <pc:spChg chg="mod">
          <ac:chgData name="Mirko Luddeni" userId="18fd90fd69c09b07" providerId="LiveId" clId="{1A745E68-CDA9-4FCF-8189-C17CA043AC3D}" dt="2021-06-16T14:26:43.918" v="5879" actId="1035"/>
          <ac:spMkLst>
            <pc:docMk/>
            <pc:sldMk cId="3075122506" sldId="316"/>
            <ac:spMk id="88" creationId="{BB6D7A21-3999-4776-8069-3B089598A171}"/>
          </ac:spMkLst>
        </pc:spChg>
        <pc:spChg chg="mod">
          <ac:chgData name="Mirko Luddeni" userId="18fd90fd69c09b07" providerId="LiveId" clId="{1A745E68-CDA9-4FCF-8189-C17CA043AC3D}" dt="2021-06-16T14:12:05.387" v="5785"/>
          <ac:spMkLst>
            <pc:docMk/>
            <pc:sldMk cId="3075122506" sldId="316"/>
            <ac:spMk id="89" creationId="{39B4411D-7272-474D-AC84-5861C5AEC87F}"/>
          </ac:spMkLst>
        </pc:spChg>
        <pc:spChg chg="mod">
          <ac:chgData name="Mirko Luddeni" userId="18fd90fd69c09b07" providerId="LiveId" clId="{1A745E68-CDA9-4FCF-8189-C17CA043AC3D}" dt="2021-06-16T14:26:34.371" v="5870" actId="1035"/>
          <ac:spMkLst>
            <pc:docMk/>
            <pc:sldMk cId="3075122506" sldId="316"/>
            <ac:spMk id="90" creationId="{67046698-846B-458F-B715-C49647F96FB1}"/>
          </ac:spMkLst>
        </pc:spChg>
        <pc:spChg chg="mod">
          <ac:chgData name="Mirko Luddeni" userId="18fd90fd69c09b07" providerId="LiveId" clId="{1A745E68-CDA9-4FCF-8189-C17CA043AC3D}" dt="2021-06-16T14:30:10.298" v="5927" actId="20577"/>
          <ac:spMkLst>
            <pc:docMk/>
            <pc:sldMk cId="3075122506" sldId="316"/>
            <ac:spMk id="91" creationId="{977D586C-3D68-4EC5-9CE6-4C59389886C9}"/>
          </ac:spMkLst>
        </pc:spChg>
        <pc:grpChg chg="add del mod">
          <ac:chgData name="Mirko Luddeni" userId="18fd90fd69c09b07" providerId="LiveId" clId="{1A745E68-CDA9-4FCF-8189-C17CA043AC3D}" dt="2021-06-16T14:10:39.843" v="5774" actId="478"/>
          <ac:grpSpMkLst>
            <pc:docMk/>
            <pc:sldMk cId="3075122506" sldId="316"/>
            <ac:grpSpMk id="12" creationId="{F6E6D71C-C6AA-411F-B2F1-F5DB5DC764B9}"/>
          </ac:grpSpMkLst>
        </pc:grpChg>
        <pc:grpChg chg="mod">
          <ac:chgData name="Mirko Luddeni" userId="18fd90fd69c09b07" providerId="LiveId" clId="{1A745E68-CDA9-4FCF-8189-C17CA043AC3D}" dt="2021-06-14T14:30:53.528" v="611" actId="207"/>
          <ac:grpSpMkLst>
            <pc:docMk/>
            <pc:sldMk cId="3075122506" sldId="316"/>
            <ac:grpSpMk id="13" creationId="{66536623-8B49-4059-9DCA-2C8AFBE04515}"/>
          </ac:grpSpMkLst>
        </pc:grpChg>
        <pc:grpChg chg="mod">
          <ac:chgData name="Mirko Luddeni" userId="18fd90fd69c09b07" providerId="LiveId" clId="{1A745E68-CDA9-4FCF-8189-C17CA043AC3D}" dt="2021-06-14T14:30:53.528" v="611" actId="207"/>
          <ac:grpSpMkLst>
            <pc:docMk/>
            <pc:sldMk cId="3075122506" sldId="316"/>
            <ac:grpSpMk id="17" creationId="{E04F2C0F-15B7-4D7B-879F-52B27FC1EFC8}"/>
          </ac:grpSpMkLst>
        </pc:grpChg>
        <pc:grpChg chg="add del mod">
          <ac:chgData name="Mirko Luddeni" userId="18fd90fd69c09b07" providerId="LiveId" clId="{1A745E68-CDA9-4FCF-8189-C17CA043AC3D}" dt="2021-06-14T15:03:34.011" v="1300" actId="478"/>
          <ac:grpSpMkLst>
            <pc:docMk/>
            <pc:sldMk cId="3075122506" sldId="316"/>
            <ac:grpSpMk id="38" creationId="{7F6772DE-5897-4D8A-9FE4-8AC222EF87E2}"/>
          </ac:grpSpMkLst>
        </pc:grpChg>
        <pc:grpChg chg="add mod">
          <ac:chgData name="Mirko Luddeni" userId="18fd90fd69c09b07" providerId="LiveId" clId="{1A745E68-CDA9-4FCF-8189-C17CA043AC3D}" dt="2021-06-16T14:14:15.177" v="5801" actId="1076"/>
          <ac:grpSpMkLst>
            <pc:docMk/>
            <pc:sldMk cId="3075122506" sldId="316"/>
            <ac:grpSpMk id="38" creationId="{9B50EE43-8642-4961-8A17-0EAA40DD8E2D}"/>
          </ac:grpSpMkLst>
        </pc:grpChg>
        <pc:grpChg chg="mod">
          <ac:chgData name="Mirko Luddeni" userId="18fd90fd69c09b07" providerId="LiveId" clId="{1A745E68-CDA9-4FCF-8189-C17CA043AC3D}" dt="2021-06-16T14:11:24.805" v="5778" actId="571"/>
          <ac:grpSpMkLst>
            <pc:docMk/>
            <pc:sldMk cId="3075122506" sldId="316"/>
            <ac:grpSpMk id="39" creationId="{A178B953-FAE1-4B42-B833-4FF6F147CF41}"/>
          </ac:grpSpMkLst>
        </pc:grpChg>
        <pc:grpChg chg="mod">
          <ac:chgData name="Mirko Luddeni" userId="18fd90fd69c09b07" providerId="LiveId" clId="{1A745E68-CDA9-4FCF-8189-C17CA043AC3D}" dt="2021-06-14T14:32:39.476" v="654"/>
          <ac:grpSpMkLst>
            <pc:docMk/>
            <pc:sldMk cId="3075122506" sldId="316"/>
            <ac:grpSpMk id="39" creationId="{AA3211BB-2F4A-4A67-8C33-D97125DDDB9F}"/>
          </ac:grpSpMkLst>
        </pc:grpChg>
        <pc:grpChg chg="mod">
          <ac:chgData name="Mirko Luddeni" userId="18fd90fd69c09b07" providerId="LiveId" clId="{1A745E68-CDA9-4FCF-8189-C17CA043AC3D}" dt="2021-06-16T14:11:24.805" v="5778" actId="571"/>
          <ac:grpSpMkLst>
            <pc:docMk/>
            <pc:sldMk cId="3075122506" sldId="316"/>
            <ac:grpSpMk id="42" creationId="{636E51AD-F30E-4861-BA34-1A2D39627C12}"/>
          </ac:grpSpMkLst>
        </pc:grpChg>
        <pc:grpChg chg="mod">
          <ac:chgData name="Mirko Luddeni" userId="18fd90fd69c09b07" providerId="LiveId" clId="{1A745E68-CDA9-4FCF-8189-C17CA043AC3D}" dt="2021-06-14T14:32:39.476" v="654"/>
          <ac:grpSpMkLst>
            <pc:docMk/>
            <pc:sldMk cId="3075122506" sldId="316"/>
            <ac:grpSpMk id="43" creationId="{06197669-B8B3-4043-98B7-3EFD205ADBE1}"/>
          </ac:grpSpMkLst>
        </pc:grpChg>
        <pc:grpChg chg="add mod">
          <ac:chgData name="Mirko Luddeni" userId="18fd90fd69c09b07" providerId="LiveId" clId="{1A745E68-CDA9-4FCF-8189-C17CA043AC3D}" dt="2021-06-16T14:13:52.580" v="5799" actId="1076"/>
          <ac:grpSpMkLst>
            <pc:docMk/>
            <pc:sldMk cId="3075122506" sldId="316"/>
            <ac:grpSpMk id="64" creationId="{6848D15E-2B74-4405-BBCD-FAC7C44BD1AB}"/>
          </ac:grpSpMkLst>
        </pc:grpChg>
        <pc:grpChg chg="mod">
          <ac:chgData name="Mirko Luddeni" userId="18fd90fd69c09b07" providerId="LiveId" clId="{1A745E68-CDA9-4FCF-8189-C17CA043AC3D}" dt="2021-06-16T14:12:05.387" v="5785"/>
          <ac:grpSpMkLst>
            <pc:docMk/>
            <pc:sldMk cId="3075122506" sldId="316"/>
            <ac:grpSpMk id="65" creationId="{8D5AF85F-49EB-4FDA-82A0-C6CCC7A69D4D}"/>
          </ac:grpSpMkLst>
        </pc:grpChg>
        <pc:grpChg chg="mod">
          <ac:chgData name="Mirko Luddeni" userId="18fd90fd69c09b07" providerId="LiveId" clId="{1A745E68-CDA9-4FCF-8189-C17CA043AC3D}" dt="2021-06-16T14:12:05.387" v="5785"/>
          <ac:grpSpMkLst>
            <pc:docMk/>
            <pc:sldMk cId="3075122506" sldId="316"/>
            <ac:grpSpMk id="70" creationId="{5D94F970-F910-4304-9558-3C6EEAF8CE81}"/>
          </ac:grpSpMkLst>
        </pc:grpChg>
        <pc:graphicFrameChg chg="del">
          <ac:chgData name="Mirko Luddeni" userId="18fd90fd69c09b07" providerId="LiveId" clId="{1A745E68-CDA9-4FCF-8189-C17CA043AC3D}" dt="2021-06-14T14:26:45.191" v="552" actId="478"/>
          <ac:graphicFrameMkLst>
            <pc:docMk/>
            <pc:sldMk cId="3075122506" sldId="316"/>
            <ac:graphicFrameMk id="6" creationId="{E29836E6-86B1-4340-84FF-E3844572413A}"/>
          </ac:graphicFrameMkLst>
        </pc:graphicFrameChg>
        <pc:picChg chg="add del">
          <ac:chgData name="Mirko Luddeni" userId="18fd90fd69c09b07" providerId="LiveId" clId="{1A745E68-CDA9-4FCF-8189-C17CA043AC3D}" dt="2021-06-14T14:46:34.748" v="957" actId="478"/>
          <ac:picMkLst>
            <pc:docMk/>
            <pc:sldMk cId="3075122506" sldId="316"/>
            <ac:picMk id="4" creationId="{C045EB12-02F8-4022-928D-A0B420091018}"/>
          </ac:picMkLst>
        </pc:picChg>
        <pc:picChg chg="add del">
          <ac:chgData name="Mirko Luddeni" userId="18fd90fd69c09b07" providerId="LiveId" clId="{1A745E68-CDA9-4FCF-8189-C17CA043AC3D}" dt="2021-06-14T14:46:36.972" v="958" actId="478"/>
          <ac:picMkLst>
            <pc:docMk/>
            <pc:sldMk cId="3075122506" sldId="316"/>
            <ac:picMk id="7" creationId="{7D87B918-371C-4B31-9C7A-1D9A08C8A3BB}"/>
          </ac:picMkLst>
        </pc:picChg>
        <pc:cxnChg chg="mod">
          <ac:chgData name="Mirko Luddeni" userId="18fd90fd69c09b07" providerId="LiveId" clId="{1A745E68-CDA9-4FCF-8189-C17CA043AC3D}" dt="2021-06-14T14:30:53.528" v="611" actId="207"/>
          <ac:cxnSpMkLst>
            <pc:docMk/>
            <pc:sldMk cId="3075122506" sldId="316"/>
            <ac:cxnSpMk id="18" creationId="{0ED290FC-4290-48F6-A09F-07336FFE122D}"/>
          </ac:cxnSpMkLst>
        </pc:cxnChg>
        <pc:cxnChg chg="mod">
          <ac:chgData name="Mirko Luddeni" userId="18fd90fd69c09b07" providerId="LiveId" clId="{1A745E68-CDA9-4FCF-8189-C17CA043AC3D}" dt="2021-06-14T14:30:53.528" v="611" actId="207"/>
          <ac:cxnSpMkLst>
            <pc:docMk/>
            <pc:sldMk cId="3075122506" sldId="316"/>
            <ac:cxnSpMk id="25" creationId="{469E41DA-A8DC-4DAF-AF3F-3CD9A0F5E429}"/>
          </ac:cxnSpMkLst>
        </pc:cxnChg>
        <pc:cxnChg chg="mod">
          <ac:chgData name="Mirko Luddeni" userId="18fd90fd69c09b07" providerId="LiveId" clId="{1A745E68-CDA9-4FCF-8189-C17CA043AC3D}" dt="2021-06-14T14:30:53.528" v="611" actId="207"/>
          <ac:cxnSpMkLst>
            <pc:docMk/>
            <pc:sldMk cId="3075122506" sldId="316"/>
            <ac:cxnSpMk id="26" creationId="{EE84E9DC-DC23-4FAA-841D-BEDAB74F0EB1}"/>
          </ac:cxnSpMkLst>
        </pc:cxnChg>
        <pc:cxnChg chg="mod">
          <ac:chgData name="Mirko Luddeni" userId="18fd90fd69c09b07" providerId="LiveId" clId="{1A745E68-CDA9-4FCF-8189-C17CA043AC3D}" dt="2021-06-16T14:10:39.843" v="5774" actId="478"/>
          <ac:cxnSpMkLst>
            <pc:docMk/>
            <pc:sldMk cId="3075122506" sldId="316"/>
            <ac:cxnSpMk id="27" creationId="{4505BA8B-85EC-4DC6-95B9-BD8A2C0CCB6D}"/>
          </ac:cxnSpMkLst>
        </pc:cxnChg>
        <pc:cxnChg chg="mod">
          <ac:chgData name="Mirko Luddeni" userId="18fd90fd69c09b07" providerId="LiveId" clId="{1A745E68-CDA9-4FCF-8189-C17CA043AC3D}" dt="2021-06-14T14:30:53.528" v="611" actId="207"/>
          <ac:cxnSpMkLst>
            <pc:docMk/>
            <pc:sldMk cId="3075122506" sldId="316"/>
            <ac:cxnSpMk id="28" creationId="{9718301A-D1C7-4BCA-964C-3D44E6AAEDE0}"/>
          </ac:cxnSpMkLst>
        </pc:cxnChg>
        <pc:cxnChg chg="mod">
          <ac:chgData name="Mirko Luddeni" userId="18fd90fd69c09b07" providerId="LiveId" clId="{1A745E68-CDA9-4FCF-8189-C17CA043AC3D}" dt="2021-06-14T14:30:53.528" v="611" actId="207"/>
          <ac:cxnSpMkLst>
            <pc:docMk/>
            <pc:sldMk cId="3075122506" sldId="316"/>
            <ac:cxnSpMk id="29" creationId="{6A3F439D-1385-411C-8BC6-1E42F2FB3006}"/>
          </ac:cxnSpMkLst>
        </pc:cxnChg>
        <pc:cxnChg chg="mod">
          <ac:chgData name="Mirko Luddeni" userId="18fd90fd69c09b07" providerId="LiveId" clId="{1A745E68-CDA9-4FCF-8189-C17CA043AC3D}" dt="2021-06-16T14:10:39.843" v="5774" actId="478"/>
          <ac:cxnSpMkLst>
            <pc:docMk/>
            <pc:sldMk cId="3075122506" sldId="316"/>
            <ac:cxnSpMk id="30" creationId="{865CC811-3792-4DC4-9CCF-F3BD0650BC32}"/>
          </ac:cxnSpMkLst>
        </pc:cxnChg>
        <pc:cxnChg chg="mod">
          <ac:chgData name="Mirko Luddeni" userId="18fd90fd69c09b07" providerId="LiveId" clId="{1A745E68-CDA9-4FCF-8189-C17CA043AC3D}" dt="2021-06-14T14:30:53.528" v="611" actId="207"/>
          <ac:cxnSpMkLst>
            <pc:docMk/>
            <pc:sldMk cId="3075122506" sldId="316"/>
            <ac:cxnSpMk id="31" creationId="{36BAB470-964E-4C51-A70B-2C3D7FB49B66}"/>
          </ac:cxnSpMkLst>
        </pc:cxnChg>
        <pc:cxnChg chg="mod">
          <ac:chgData name="Mirko Luddeni" userId="18fd90fd69c09b07" providerId="LiveId" clId="{1A745E68-CDA9-4FCF-8189-C17CA043AC3D}" dt="2021-06-14T14:32:39.476" v="654"/>
          <ac:cxnSpMkLst>
            <pc:docMk/>
            <pc:sldMk cId="3075122506" sldId="316"/>
            <ac:cxnSpMk id="41" creationId="{E11F69E5-51E6-46B1-B89A-DD048B7C3831}"/>
          </ac:cxnSpMkLst>
        </pc:cxnChg>
        <pc:cxnChg chg="mod">
          <ac:chgData name="Mirko Luddeni" userId="18fd90fd69c09b07" providerId="LiveId" clId="{1A745E68-CDA9-4FCF-8189-C17CA043AC3D}" dt="2021-06-14T14:32:39.476" v="654"/>
          <ac:cxnSpMkLst>
            <pc:docMk/>
            <pc:sldMk cId="3075122506" sldId="316"/>
            <ac:cxnSpMk id="42" creationId="{332718D1-0081-4860-A56F-F777ED8149CE}"/>
          </ac:cxnSpMkLst>
        </pc:cxnChg>
        <pc:cxnChg chg="mod">
          <ac:chgData name="Mirko Luddeni" userId="18fd90fd69c09b07" providerId="LiveId" clId="{1A745E68-CDA9-4FCF-8189-C17CA043AC3D}" dt="2021-06-16T14:11:24.805" v="5778" actId="571"/>
          <ac:cxnSpMkLst>
            <pc:docMk/>
            <pc:sldMk cId="3075122506" sldId="316"/>
            <ac:cxnSpMk id="43" creationId="{104D575D-FBEE-43E5-AAEA-E0B850C17A27}"/>
          </ac:cxnSpMkLst>
        </pc:cxnChg>
        <pc:cxnChg chg="mod">
          <ac:chgData name="Mirko Luddeni" userId="18fd90fd69c09b07" providerId="LiveId" clId="{1A745E68-CDA9-4FCF-8189-C17CA043AC3D}" dt="2021-06-14T15:03:34.011" v="1300" actId="478"/>
          <ac:cxnSpMkLst>
            <pc:docMk/>
            <pc:sldMk cId="3075122506" sldId="316"/>
            <ac:cxnSpMk id="50" creationId="{DF07A8F4-C8D9-4864-A774-A8BD17C3F6B5}"/>
          </ac:cxnSpMkLst>
        </pc:cxnChg>
        <pc:cxnChg chg="mod">
          <ac:chgData name="Mirko Luddeni" userId="18fd90fd69c09b07" providerId="LiveId" clId="{1A745E68-CDA9-4FCF-8189-C17CA043AC3D}" dt="2021-06-16T14:11:24.805" v="5778" actId="571"/>
          <ac:cxnSpMkLst>
            <pc:docMk/>
            <pc:sldMk cId="3075122506" sldId="316"/>
            <ac:cxnSpMk id="50" creationId="{F6788965-2570-46DC-B06D-8C1028098D9E}"/>
          </ac:cxnSpMkLst>
        </pc:cxnChg>
        <pc:cxnChg chg="mod">
          <ac:chgData name="Mirko Luddeni" userId="18fd90fd69c09b07" providerId="LiveId" clId="{1A745E68-CDA9-4FCF-8189-C17CA043AC3D}" dt="2021-06-16T14:11:24.805" v="5778" actId="571"/>
          <ac:cxnSpMkLst>
            <pc:docMk/>
            <pc:sldMk cId="3075122506" sldId="316"/>
            <ac:cxnSpMk id="51" creationId="{945176AF-2C8F-4118-8408-91D1A2AB98A0}"/>
          </ac:cxnSpMkLst>
        </pc:cxnChg>
        <pc:cxnChg chg="mod">
          <ac:chgData name="Mirko Luddeni" userId="18fd90fd69c09b07" providerId="LiveId" clId="{1A745E68-CDA9-4FCF-8189-C17CA043AC3D}" dt="2021-06-14T14:34:27.300" v="675" actId="14100"/>
          <ac:cxnSpMkLst>
            <pc:docMk/>
            <pc:sldMk cId="3075122506" sldId="316"/>
            <ac:cxnSpMk id="51" creationId="{B277D4D2-588D-412E-91AD-FA2E719CE0F9}"/>
          </ac:cxnSpMkLst>
        </pc:cxnChg>
        <pc:cxnChg chg="mod">
          <ac:chgData name="Mirko Luddeni" userId="18fd90fd69c09b07" providerId="LiveId" clId="{1A745E68-CDA9-4FCF-8189-C17CA043AC3D}" dt="2021-06-14T15:03:34.011" v="1300" actId="478"/>
          <ac:cxnSpMkLst>
            <pc:docMk/>
            <pc:sldMk cId="3075122506" sldId="316"/>
            <ac:cxnSpMk id="52" creationId="{DDC611C9-37A7-4655-9030-47B0CF0B672E}"/>
          </ac:cxnSpMkLst>
        </pc:cxnChg>
        <pc:cxnChg chg="mod">
          <ac:chgData name="Mirko Luddeni" userId="18fd90fd69c09b07" providerId="LiveId" clId="{1A745E68-CDA9-4FCF-8189-C17CA043AC3D}" dt="2021-06-16T14:11:24.805" v="5778" actId="571"/>
          <ac:cxnSpMkLst>
            <pc:docMk/>
            <pc:sldMk cId="3075122506" sldId="316"/>
            <ac:cxnSpMk id="52" creationId="{E0D3797B-0645-44D2-B848-4E78AC88475F}"/>
          </ac:cxnSpMkLst>
        </pc:cxnChg>
        <pc:cxnChg chg="mod">
          <ac:chgData name="Mirko Luddeni" userId="18fd90fd69c09b07" providerId="LiveId" clId="{1A745E68-CDA9-4FCF-8189-C17CA043AC3D}" dt="2021-06-16T14:11:24.805" v="5778" actId="571"/>
          <ac:cxnSpMkLst>
            <pc:docMk/>
            <pc:sldMk cId="3075122506" sldId="316"/>
            <ac:cxnSpMk id="53" creationId="{BF6C584F-DE36-487E-8445-4F676030713D}"/>
          </ac:cxnSpMkLst>
        </pc:cxnChg>
        <pc:cxnChg chg="mod">
          <ac:chgData name="Mirko Luddeni" userId="18fd90fd69c09b07" providerId="LiveId" clId="{1A745E68-CDA9-4FCF-8189-C17CA043AC3D}" dt="2021-06-14T14:32:39.476" v="654"/>
          <ac:cxnSpMkLst>
            <pc:docMk/>
            <pc:sldMk cId="3075122506" sldId="316"/>
            <ac:cxnSpMk id="54" creationId="{35465F23-F3CB-4462-9690-72D775F4D0EB}"/>
          </ac:cxnSpMkLst>
        </pc:cxnChg>
        <pc:cxnChg chg="mod">
          <ac:chgData name="Mirko Luddeni" userId="18fd90fd69c09b07" providerId="LiveId" clId="{1A745E68-CDA9-4FCF-8189-C17CA043AC3D}" dt="2021-06-16T14:11:24.805" v="5778" actId="571"/>
          <ac:cxnSpMkLst>
            <pc:docMk/>
            <pc:sldMk cId="3075122506" sldId="316"/>
            <ac:cxnSpMk id="54" creationId="{6504E3B0-54BB-4EF9-9854-28764C841534}"/>
          </ac:cxnSpMkLst>
        </pc:cxnChg>
        <pc:cxnChg chg="mod">
          <ac:chgData name="Mirko Luddeni" userId="18fd90fd69c09b07" providerId="LiveId" clId="{1A745E68-CDA9-4FCF-8189-C17CA043AC3D}" dt="2021-06-14T14:34:44.760" v="677" actId="14100"/>
          <ac:cxnSpMkLst>
            <pc:docMk/>
            <pc:sldMk cId="3075122506" sldId="316"/>
            <ac:cxnSpMk id="55" creationId="{46EFB1BC-576E-42F2-8BD5-5C7E88A95CA2}"/>
          </ac:cxnSpMkLst>
        </pc:cxnChg>
        <pc:cxnChg chg="mod">
          <ac:chgData name="Mirko Luddeni" userId="18fd90fd69c09b07" providerId="LiveId" clId="{1A745E68-CDA9-4FCF-8189-C17CA043AC3D}" dt="2021-06-16T14:11:24.805" v="5778" actId="571"/>
          <ac:cxnSpMkLst>
            <pc:docMk/>
            <pc:sldMk cId="3075122506" sldId="316"/>
            <ac:cxnSpMk id="55" creationId="{4A0D9F1E-5F5F-4E81-9394-0B3EF22A77C7}"/>
          </ac:cxnSpMkLst>
        </pc:cxnChg>
        <pc:cxnChg chg="mod">
          <ac:chgData name="Mirko Luddeni" userId="18fd90fd69c09b07" providerId="LiveId" clId="{1A745E68-CDA9-4FCF-8189-C17CA043AC3D}" dt="2021-06-16T14:11:24.805" v="5778" actId="571"/>
          <ac:cxnSpMkLst>
            <pc:docMk/>
            <pc:sldMk cId="3075122506" sldId="316"/>
            <ac:cxnSpMk id="56" creationId="{4BA378DB-EEAD-447D-91D6-5FBBBA09DF73}"/>
          </ac:cxnSpMkLst>
        </pc:cxnChg>
        <pc:cxnChg chg="mod">
          <ac:chgData name="Mirko Luddeni" userId="18fd90fd69c09b07" providerId="LiveId" clId="{1A745E68-CDA9-4FCF-8189-C17CA043AC3D}" dt="2021-06-14T15:03:34.011" v="1300" actId="478"/>
          <ac:cxnSpMkLst>
            <pc:docMk/>
            <pc:sldMk cId="3075122506" sldId="316"/>
            <ac:cxnSpMk id="56" creationId="{9B3666B4-F067-41B6-8594-2D579232613B}"/>
          </ac:cxnSpMkLst>
        </pc:cxnChg>
        <pc:cxnChg chg="mod">
          <ac:chgData name="Mirko Luddeni" userId="18fd90fd69c09b07" providerId="LiveId" clId="{1A745E68-CDA9-4FCF-8189-C17CA043AC3D}" dt="2021-06-14T14:32:39.476" v="654"/>
          <ac:cxnSpMkLst>
            <pc:docMk/>
            <pc:sldMk cId="3075122506" sldId="316"/>
            <ac:cxnSpMk id="57" creationId="{67709E49-4D3E-48F7-AC86-D7E29F5DDA6F}"/>
          </ac:cxnSpMkLst>
        </pc:cxnChg>
        <pc:cxnChg chg="mod">
          <ac:chgData name="Mirko Luddeni" userId="18fd90fd69c09b07" providerId="LiveId" clId="{1A745E68-CDA9-4FCF-8189-C17CA043AC3D}" dt="2021-06-16T14:12:05.387" v="5785"/>
          <ac:cxnSpMkLst>
            <pc:docMk/>
            <pc:sldMk cId="3075122506" sldId="316"/>
            <ac:cxnSpMk id="67" creationId="{7CF7101B-91AB-4047-9C57-192E19B6DB85}"/>
          </ac:cxnSpMkLst>
        </pc:cxnChg>
        <pc:cxnChg chg="mod">
          <ac:chgData name="Mirko Luddeni" userId="18fd90fd69c09b07" providerId="LiveId" clId="{1A745E68-CDA9-4FCF-8189-C17CA043AC3D}" dt="2021-06-16T14:12:05.387" v="5785"/>
          <ac:cxnSpMkLst>
            <pc:docMk/>
            <pc:sldMk cId="3075122506" sldId="316"/>
            <ac:cxnSpMk id="68" creationId="{18C63703-6D61-48CF-837F-D5655E5FC330}"/>
          </ac:cxnSpMkLst>
        </pc:cxnChg>
        <pc:cxnChg chg="mod">
          <ac:chgData name="Mirko Luddeni" userId="18fd90fd69c09b07" providerId="LiveId" clId="{1A745E68-CDA9-4FCF-8189-C17CA043AC3D}" dt="2021-06-16T14:12:05.387" v="5785"/>
          <ac:cxnSpMkLst>
            <pc:docMk/>
            <pc:sldMk cId="3075122506" sldId="316"/>
            <ac:cxnSpMk id="77" creationId="{5B7112B0-40E0-4B70-A79A-5B9F9147ECAE}"/>
          </ac:cxnSpMkLst>
        </pc:cxnChg>
        <pc:cxnChg chg="mod">
          <ac:chgData name="Mirko Luddeni" userId="18fd90fd69c09b07" providerId="LiveId" clId="{1A745E68-CDA9-4FCF-8189-C17CA043AC3D}" dt="2021-06-16T14:12:05.387" v="5785"/>
          <ac:cxnSpMkLst>
            <pc:docMk/>
            <pc:sldMk cId="3075122506" sldId="316"/>
            <ac:cxnSpMk id="78" creationId="{86DE79D5-BCBB-4C22-8543-CA45A0F2993D}"/>
          </ac:cxnSpMkLst>
        </pc:cxnChg>
        <pc:cxnChg chg="mod">
          <ac:chgData name="Mirko Luddeni" userId="18fd90fd69c09b07" providerId="LiveId" clId="{1A745E68-CDA9-4FCF-8189-C17CA043AC3D}" dt="2021-06-16T14:12:05.387" v="5785"/>
          <ac:cxnSpMkLst>
            <pc:docMk/>
            <pc:sldMk cId="3075122506" sldId="316"/>
            <ac:cxnSpMk id="79" creationId="{AB7CB0D5-4644-4918-8F31-B8794736A779}"/>
          </ac:cxnSpMkLst>
        </pc:cxnChg>
        <pc:cxnChg chg="mod">
          <ac:chgData name="Mirko Luddeni" userId="18fd90fd69c09b07" providerId="LiveId" clId="{1A745E68-CDA9-4FCF-8189-C17CA043AC3D}" dt="2021-06-16T14:12:05.387" v="5785"/>
          <ac:cxnSpMkLst>
            <pc:docMk/>
            <pc:sldMk cId="3075122506" sldId="316"/>
            <ac:cxnSpMk id="81" creationId="{7C740EAB-A2F5-4942-B5BF-DA06CCE53DAD}"/>
          </ac:cxnSpMkLst>
        </pc:cxnChg>
        <pc:cxnChg chg="mod">
          <ac:chgData name="Mirko Luddeni" userId="18fd90fd69c09b07" providerId="LiveId" clId="{1A745E68-CDA9-4FCF-8189-C17CA043AC3D}" dt="2021-06-16T14:12:05.387" v="5785"/>
          <ac:cxnSpMkLst>
            <pc:docMk/>
            <pc:sldMk cId="3075122506" sldId="316"/>
            <ac:cxnSpMk id="82" creationId="{450E8C48-6029-44D4-8FA6-23498827A234}"/>
          </ac:cxnSpMkLst>
        </pc:cxnChg>
        <pc:cxnChg chg="mod">
          <ac:chgData name="Mirko Luddeni" userId="18fd90fd69c09b07" providerId="LiveId" clId="{1A745E68-CDA9-4FCF-8189-C17CA043AC3D}" dt="2021-06-16T14:12:05.387" v="5785"/>
          <ac:cxnSpMkLst>
            <pc:docMk/>
            <pc:sldMk cId="3075122506" sldId="316"/>
            <ac:cxnSpMk id="83" creationId="{2823472D-9C42-4D76-910A-21B6B765E83A}"/>
          </ac:cxnSpMkLst>
        </pc:cxnChg>
        <pc:cxnChg chg="mod">
          <ac:chgData name="Mirko Luddeni" userId="18fd90fd69c09b07" providerId="LiveId" clId="{1A745E68-CDA9-4FCF-8189-C17CA043AC3D}" dt="2021-06-16T14:12:05.387" v="5785"/>
          <ac:cxnSpMkLst>
            <pc:docMk/>
            <pc:sldMk cId="3075122506" sldId="316"/>
            <ac:cxnSpMk id="84" creationId="{CD42C562-E47B-4813-98F6-22BB3D4954D7}"/>
          </ac:cxnSpMkLst>
        </pc:cxnChg>
      </pc:sldChg>
      <pc:sldChg chg="addSp delSp modSp add del mod">
        <pc:chgData name="Mirko Luddeni" userId="18fd90fd69c09b07" providerId="LiveId" clId="{1A745E68-CDA9-4FCF-8189-C17CA043AC3D}" dt="2021-06-16T14:07:04.100" v="5688" actId="47"/>
        <pc:sldMkLst>
          <pc:docMk/>
          <pc:sldMk cId="1684077612" sldId="317"/>
        </pc:sldMkLst>
        <pc:spChg chg="mod">
          <ac:chgData name="Mirko Luddeni" userId="18fd90fd69c09b07" providerId="LiveId" clId="{1A745E68-CDA9-4FCF-8189-C17CA043AC3D}" dt="2021-06-14T14:39:48.337" v="833" actId="20577"/>
          <ac:spMkLst>
            <pc:docMk/>
            <pc:sldMk cId="1684077612" sldId="317"/>
            <ac:spMk id="2" creationId="{04D00B79-44BB-4D5F-B51D-2270A854D77A}"/>
          </ac:spMkLst>
        </pc:spChg>
        <pc:spChg chg="mod">
          <ac:chgData name="Mirko Luddeni" userId="18fd90fd69c09b07" providerId="LiveId" clId="{1A745E68-CDA9-4FCF-8189-C17CA043AC3D}" dt="2021-06-14T14:38:03.602" v="714" actId="14100"/>
          <ac:spMkLst>
            <pc:docMk/>
            <pc:sldMk cId="1684077612" sldId="317"/>
            <ac:spMk id="3" creationId="{BC85E0AA-79FE-4683-8781-9F2D2D51F73E}"/>
          </ac:spMkLst>
        </pc:spChg>
        <pc:spChg chg="del">
          <ac:chgData name="Mirko Luddeni" userId="18fd90fd69c09b07" providerId="LiveId" clId="{1A745E68-CDA9-4FCF-8189-C17CA043AC3D}" dt="2021-06-14T14:47:58.151" v="975" actId="478"/>
          <ac:spMkLst>
            <pc:docMk/>
            <pc:sldMk cId="1684077612" sldId="317"/>
            <ac:spMk id="8" creationId="{A277388B-76FD-44C4-B506-F8A157E57C65}"/>
          </ac:spMkLst>
        </pc:spChg>
        <pc:spChg chg="del">
          <ac:chgData name="Mirko Luddeni" userId="18fd90fd69c09b07" providerId="LiveId" clId="{1A745E68-CDA9-4FCF-8189-C17CA043AC3D}" dt="2021-06-14T14:51:14.676" v="1051" actId="478"/>
          <ac:spMkLst>
            <pc:docMk/>
            <pc:sldMk cId="1684077612" sldId="317"/>
            <ac:spMk id="14" creationId="{7C330671-666C-4FE9-832E-4FBDE6430DF5}"/>
          </ac:spMkLst>
        </pc:spChg>
        <pc:spChg chg="mod">
          <ac:chgData name="Mirko Luddeni" userId="18fd90fd69c09b07" providerId="LiveId" clId="{1A745E68-CDA9-4FCF-8189-C17CA043AC3D}" dt="2021-06-14T15:04:25.876" v="1306" actId="1076"/>
          <ac:spMkLst>
            <pc:docMk/>
            <pc:sldMk cId="1684077612" sldId="317"/>
            <ac:spMk id="103" creationId="{02D0EA28-FB42-497B-8350-AC0EC64C2889}"/>
          </ac:spMkLst>
        </pc:spChg>
        <pc:spChg chg="mod">
          <ac:chgData name="Mirko Luddeni" userId="18fd90fd69c09b07" providerId="LiveId" clId="{1A745E68-CDA9-4FCF-8189-C17CA043AC3D}" dt="2021-06-14T15:04:25.876" v="1306" actId="1076"/>
          <ac:spMkLst>
            <pc:docMk/>
            <pc:sldMk cId="1684077612" sldId="317"/>
            <ac:spMk id="105" creationId="{18C7C5DB-E74D-4938-B00C-E83BB107767A}"/>
          </ac:spMkLst>
        </pc:spChg>
        <pc:spChg chg="mod">
          <ac:chgData name="Mirko Luddeni" userId="18fd90fd69c09b07" providerId="LiveId" clId="{1A745E68-CDA9-4FCF-8189-C17CA043AC3D}" dt="2021-06-14T15:04:25.876" v="1306" actId="1076"/>
          <ac:spMkLst>
            <pc:docMk/>
            <pc:sldMk cId="1684077612" sldId="317"/>
            <ac:spMk id="107" creationId="{EA0F7EDC-B9F8-453A-90B5-AE0593A4DF58}"/>
          </ac:spMkLst>
        </pc:spChg>
        <pc:spChg chg="mod">
          <ac:chgData name="Mirko Luddeni" userId="18fd90fd69c09b07" providerId="LiveId" clId="{1A745E68-CDA9-4FCF-8189-C17CA043AC3D}" dt="2021-06-14T15:04:25.876" v="1306" actId="1076"/>
          <ac:spMkLst>
            <pc:docMk/>
            <pc:sldMk cId="1684077612" sldId="317"/>
            <ac:spMk id="110" creationId="{4E957A3D-61D9-441E-9CBE-8D0E2EA99E14}"/>
          </ac:spMkLst>
        </pc:spChg>
        <pc:spChg chg="mod">
          <ac:chgData name="Mirko Luddeni" userId="18fd90fd69c09b07" providerId="LiveId" clId="{1A745E68-CDA9-4FCF-8189-C17CA043AC3D}" dt="2021-06-14T15:04:25.876" v="1306" actId="1076"/>
          <ac:spMkLst>
            <pc:docMk/>
            <pc:sldMk cId="1684077612" sldId="317"/>
            <ac:spMk id="111" creationId="{0EA050A0-A531-4CAA-9F26-B163E451799B}"/>
          </ac:spMkLst>
        </pc:spChg>
        <pc:spChg chg="mod">
          <ac:chgData name="Mirko Luddeni" userId="18fd90fd69c09b07" providerId="LiveId" clId="{1A745E68-CDA9-4FCF-8189-C17CA043AC3D}" dt="2021-06-14T15:04:25.876" v="1306" actId="1076"/>
          <ac:spMkLst>
            <pc:docMk/>
            <pc:sldMk cId="1684077612" sldId="317"/>
            <ac:spMk id="112" creationId="{26C5F13F-733C-4BB8-9DD5-0C02CD1E4F82}"/>
          </ac:spMkLst>
        </pc:spChg>
        <pc:spChg chg="mod">
          <ac:chgData name="Mirko Luddeni" userId="18fd90fd69c09b07" providerId="LiveId" clId="{1A745E68-CDA9-4FCF-8189-C17CA043AC3D}" dt="2021-06-14T15:04:25.876" v="1306" actId="1076"/>
          <ac:spMkLst>
            <pc:docMk/>
            <pc:sldMk cId="1684077612" sldId="317"/>
            <ac:spMk id="113" creationId="{91EC5539-B6A4-4BC9-92CF-F60A09124CD4}"/>
          </ac:spMkLst>
        </pc:spChg>
        <pc:spChg chg="mod">
          <ac:chgData name="Mirko Luddeni" userId="18fd90fd69c09b07" providerId="LiveId" clId="{1A745E68-CDA9-4FCF-8189-C17CA043AC3D}" dt="2021-06-14T15:04:25.876" v="1306" actId="1076"/>
          <ac:spMkLst>
            <pc:docMk/>
            <pc:sldMk cId="1684077612" sldId="317"/>
            <ac:spMk id="114" creationId="{5D1465AC-DCE0-4784-B01E-D6E366991760}"/>
          </ac:spMkLst>
        </pc:spChg>
        <pc:spChg chg="mod">
          <ac:chgData name="Mirko Luddeni" userId="18fd90fd69c09b07" providerId="LiveId" clId="{1A745E68-CDA9-4FCF-8189-C17CA043AC3D}" dt="2021-06-14T15:04:25.876" v="1306" actId="1076"/>
          <ac:spMkLst>
            <pc:docMk/>
            <pc:sldMk cId="1684077612" sldId="317"/>
            <ac:spMk id="116" creationId="{8A195CDE-6785-4ED7-9A0D-6CF08947CE9B}"/>
          </ac:spMkLst>
        </pc:spChg>
        <pc:spChg chg="mod">
          <ac:chgData name="Mirko Luddeni" userId="18fd90fd69c09b07" providerId="LiveId" clId="{1A745E68-CDA9-4FCF-8189-C17CA043AC3D}" dt="2021-06-14T15:04:25.876" v="1306" actId="1076"/>
          <ac:spMkLst>
            <pc:docMk/>
            <pc:sldMk cId="1684077612" sldId="317"/>
            <ac:spMk id="118" creationId="{D268152D-1C32-4D34-8F30-712710A1E364}"/>
          </ac:spMkLst>
        </pc:spChg>
        <pc:spChg chg="mod">
          <ac:chgData name="Mirko Luddeni" userId="18fd90fd69c09b07" providerId="LiveId" clId="{1A745E68-CDA9-4FCF-8189-C17CA043AC3D}" dt="2021-06-14T15:04:25.876" v="1306" actId="1076"/>
          <ac:spMkLst>
            <pc:docMk/>
            <pc:sldMk cId="1684077612" sldId="317"/>
            <ac:spMk id="122" creationId="{755E537E-2089-4CB1-863F-A2488CACD756}"/>
          </ac:spMkLst>
        </pc:spChg>
        <pc:spChg chg="mod">
          <ac:chgData name="Mirko Luddeni" userId="18fd90fd69c09b07" providerId="LiveId" clId="{1A745E68-CDA9-4FCF-8189-C17CA043AC3D}" dt="2021-06-14T15:04:25.876" v="1306" actId="1076"/>
          <ac:spMkLst>
            <pc:docMk/>
            <pc:sldMk cId="1684077612" sldId="317"/>
            <ac:spMk id="124" creationId="{1E434469-DD1D-4F30-B7C6-C4DABB6619EE}"/>
          </ac:spMkLst>
        </pc:spChg>
        <pc:spChg chg="mod">
          <ac:chgData name="Mirko Luddeni" userId="18fd90fd69c09b07" providerId="LiveId" clId="{1A745E68-CDA9-4FCF-8189-C17CA043AC3D}" dt="2021-06-14T15:04:25.876" v="1306" actId="1076"/>
          <ac:spMkLst>
            <pc:docMk/>
            <pc:sldMk cId="1684077612" sldId="317"/>
            <ac:spMk id="126" creationId="{367244C1-DD29-46E3-ACB8-EDF5A77FB99E}"/>
          </ac:spMkLst>
        </pc:spChg>
        <pc:spChg chg="mod">
          <ac:chgData name="Mirko Luddeni" userId="18fd90fd69c09b07" providerId="LiveId" clId="{1A745E68-CDA9-4FCF-8189-C17CA043AC3D}" dt="2021-06-14T15:04:25.876" v="1306" actId="1076"/>
          <ac:spMkLst>
            <pc:docMk/>
            <pc:sldMk cId="1684077612" sldId="317"/>
            <ac:spMk id="127" creationId="{441252D4-F294-452F-A52D-AA86CE9D34D0}"/>
          </ac:spMkLst>
        </pc:spChg>
        <pc:spChg chg="mod">
          <ac:chgData name="Mirko Luddeni" userId="18fd90fd69c09b07" providerId="LiveId" clId="{1A745E68-CDA9-4FCF-8189-C17CA043AC3D}" dt="2021-06-14T15:04:25.876" v="1306" actId="1076"/>
          <ac:spMkLst>
            <pc:docMk/>
            <pc:sldMk cId="1684077612" sldId="317"/>
            <ac:spMk id="130" creationId="{F395B53F-A0C2-4AC8-95A6-D522A9F9AFCA}"/>
          </ac:spMkLst>
        </pc:spChg>
        <pc:spChg chg="mod">
          <ac:chgData name="Mirko Luddeni" userId="18fd90fd69c09b07" providerId="LiveId" clId="{1A745E68-CDA9-4FCF-8189-C17CA043AC3D}" dt="2021-06-14T15:04:25.876" v="1306" actId="1076"/>
          <ac:spMkLst>
            <pc:docMk/>
            <pc:sldMk cId="1684077612" sldId="317"/>
            <ac:spMk id="132" creationId="{D4CAA585-EDED-4F23-A1AB-99282CD19229}"/>
          </ac:spMkLst>
        </pc:spChg>
        <pc:spChg chg="mod">
          <ac:chgData name="Mirko Luddeni" userId="18fd90fd69c09b07" providerId="LiveId" clId="{1A745E68-CDA9-4FCF-8189-C17CA043AC3D}" dt="2021-06-14T15:04:25.876" v="1306" actId="1076"/>
          <ac:spMkLst>
            <pc:docMk/>
            <pc:sldMk cId="1684077612" sldId="317"/>
            <ac:spMk id="134" creationId="{F394528F-58E0-4139-95FD-38B03F08526C}"/>
          </ac:spMkLst>
        </pc:spChg>
        <pc:spChg chg="mod">
          <ac:chgData name="Mirko Luddeni" userId="18fd90fd69c09b07" providerId="LiveId" clId="{1A745E68-CDA9-4FCF-8189-C17CA043AC3D}" dt="2021-06-14T15:04:25.876" v="1306" actId="1076"/>
          <ac:spMkLst>
            <pc:docMk/>
            <pc:sldMk cId="1684077612" sldId="317"/>
            <ac:spMk id="136" creationId="{FFAA09D1-B524-460A-8CD5-FA5661CDE3B8}"/>
          </ac:spMkLst>
        </pc:spChg>
        <pc:spChg chg="mod">
          <ac:chgData name="Mirko Luddeni" userId="18fd90fd69c09b07" providerId="LiveId" clId="{1A745E68-CDA9-4FCF-8189-C17CA043AC3D}" dt="2021-06-14T15:04:25.876" v="1306" actId="1076"/>
          <ac:spMkLst>
            <pc:docMk/>
            <pc:sldMk cId="1684077612" sldId="317"/>
            <ac:spMk id="138" creationId="{786C46C3-CB35-4354-A4E4-C41B0816C2F7}"/>
          </ac:spMkLst>
        </pc:spChg>
        <pc:spChg chg="mod">
          <ac:chgData name="Mirko Luddeni" userId="18fd90fd69c09b07" providerId="LiveId" clId="{1A745E68-CDA9-4FCF-8189-C17CA043AC3D}" dt="2021-06-14T15:04:25.876" v="1306" actId="1076"/>
          <ac:spMkLst>
            <pc:docMk/>
            <pc:sldMk cId="1684077612" sldId="317"/>
            <ac:spMk id="140" creationId="{0D4B3710-683A-48DB-AC39-A01BDCEFF0D2}"/>
          </ac:spMkLst>
        </pc:spChg>
        <pc:spChg chg="mod">
          <ac:chgData name="Mirko Luddeni" userId="18fd90fd69c09b07" providerId="LiveId" clId="{1A745E68-CDA9-4FCF-8189-C17CA043AC3D}" dt="2021-06-14T15:04:25.876" v="1306" actId="1076"/>
          <ac:spMkLst>
            <pc:docMk/>
            <pc:sldMk cId="1684077612" sldId="317"/>
            <ac:spMk id="141" creationId="{8AECCCCF-0CDD-4CCC-BDFA-2E9A0E276724}"/>
          </ac:spMkLst>
        </pc:spChg>
        <pc:spChg chg="add mod ord">
          <ac:chgData name="Mirko Luddeni" userId="18fd90fd69c09b07" providerId="LiveId" clId="{1A745E68-CDA9-4FCF-8189-C17CA043AC3D}" dt="2021-06-14T14:48:07.564" v="985" actId="171"/>
          <ac:spMkLst>
            <pc:docMk/>
            <pc:sldMk cId="1684077612" sldId="317"/>
            <ac:spMk id="142" creationId="{F3DF7F06-5FED-41C9-8FFC-ECE74C12966F}"/>
          </ac:spMkLst>
        </pc:spChg>
        <pc:grpChg chg="del">
          <ac:chgData name="Mirko Luddeni" userId="18fd90fd69c09b07" providerId="LiveId" clId="{1A745E68-CDA9-4FCF-8189-C17CA043AC3D}" dt="2021-06-14T14:37:22.158" v="698" actId="478"/>
          <ac:grpSpMkLst>
            <pc:docMk/>
            <pc:sldMk cId="1684077612" sldId="317"/>
            <ac:grpSpMk id="12" creationId="{F6E6D71C-C6AA-411F-B2F1-F5DB5DC764B9}"/>
          </ac:grpSpMkLst>
        </pc:grpChg>
        <pc:grpChg chg="del">
          <ac:chgData name="Mirko Luddeni" userId="18fd90fd69c09b07" providerId="LiveId" clId="{1A745E68-CDA9-4FCF-8189-C17CA043AC3D}" dt="2021-06-14T14:37:25.077" v="699" actId="478"/>
          <ac:grpSpMkLst>
            <pc:docMk/>
            <pc:sldMk cId="1684077612" sldId="317"/>
            <ac:grpSpMk id="38" creationId="{7F6772DE-5897-4D8A-9FE4-8AC222EF87E2}"/>
          </ac:grpSpMkLst>
        </pc:grpChg>
        <pc:grpChg chg="add mod">
          <ac:chgData name="Mirko Luddeni" userId="18fd90fd69c09b07" providerId="LiveId" clId="{1A745E68-CDA9-4FCF-8189-C17CA043AC3D}" dt="2021-06-14T15:04:25.876" v="1306" actId="1076"/>
          <ac:grpSpMkLst>
            <pc:docMk/>
            <pc:sldMk cId="1684077612" sldId="317"/>
            <ac:grpSpMk id="64" creationId="{75F76554-399D-41B2-948D-33E224D7F1CF}"/>
          </ac:grpSpMkLst>
        </pc:grpChg>
        <pc:grpChg chg="mod">
          <ac:chgData name="Mirko Luddeni" userId="18fd90fd69c09b07" providerId="LiveId" clId="{1A745E68-CDA9-4FCF-8189-C17CA043AC3D}" dt="2021-06-14T15:04:25.876" v="1306" actId="1076"/>
          <ac:grpSpMkLst>
            <pc:docMk/>
            <pc:sldMk cId="1684077612" sldId="317"/>
            <ac:grpSpMk id="65" creationId="{D80792CD-1C63-4C78-AAA2-90A18BB01D9D}"/>
          </ac:grpSpMkLst>
        </pc:grpChg>
        <pc:grpChg chg="mod">
          <ac:chgData name="Mirko Luddeni" userId="18fd90fd69c09b07" providerId="LiveId" clId="{1A745E68-CDA9-4FCF-8189-C17CA043AC3D}" dt="2021-06-14T15:04:25.876" v="1306" actId="1076"/>
          <ac:grpSpMkLst>
            <pc:docMk/>
            <pc:sldMk cId="1684077612" sldId="317"/>
            <ac:grpSpMk id="66" creationId="{FB96A0FB-0C89-4C65-A234-0F125A92D784}"/>
          </ac:grpSpMkLst>
        </pc:grpChg>
        <pc:grpChg chg="mod">
          <ac:chgData name="Mirko Luddeni" userId="18fd90fd69c09b07" providerId="LiveId" clId="{1A745E68-CDA9-4FCF-8189-C17CA043AC3D}" dt="2021-06-14T15:04:25.876" v="1306" actId="1076"/>
          <ac:grpSpMkLst>
            <pc:docMk/>
            <pc:sldMk cId="1684077612" sldId="317"/>
            <ac:grpSpMk id="67" creationId="{8C5FE2C3-6C2B-490B-AAC8-199C403559F1}"/>
          </ac:grpSpMkLst>
        </pc:grpChg>
        <pc:grpChg chg="mod">
          <ac:chgData name="Mirko Luddeni" userId="18fd90fd69c09b07" providerId="LiveId" clId="{1A745E68-CDA9-4FCF-8189-C17CA043AC3D}" dt="2021-06-14T15:04:25.876" v="1306" actId="1076"/>
          <ac:grpSpMkLst>
            <pc:docMk/>
            <pc:sldMk cId="1684077612" sldId="317"/>
            <ac:grpSpMk id="68" creationId="{64A46685-6845-4EE5-8B47-B5AA54E5A97F}"/>
          </ac:grpSpMkLst>
        </pc:grpChg>
        <pc:grpChg chg="mod">
          <ac:chgData name="Mirko Luddeni" userId="18fd90fd69c09b07" providerId="LiveId" clId="{1A745E68-CDA9-4FCF-8189-C17CA043AC3D}" dt="2021-06-14T15:04:25.876" v="1306" actId="1076"/>
          <ac:grpSpMkLst>
            <pc:docMk/>
            <pc:sldMk cId="1684077612" sldId="317"/>
            <ac:grpSpMk id="69" creationId="{57E6C546-C8DE-4A09-9DB7-4A9D23C50344}"/>
          </ac:grpSpMkLst>
        </pc:grpChg>
        <pc:grpChg chg="mod">
          <ac:chgData name="Mirko Luddeni" userId="18fd90fd69c09b07" providerId="LiveId" clId="{1A745E68-CDA9-4FCF-8189-C17CA043AC3D}" dt="2021-06-14T15:04:25.876" v="1306" actId="1076"/>
          <ac:grpSpMkLst>
            <pc:docMk/>
            <pc:sldMk cId="1684077612" sldId="317"/>
            <ac:grpSpMk id="70" creationId="{7005F492-21DA-4DCF-86DE-6D27A7F36219}"/>
          </ac:grpSpMkLst>
        </pc:grpChg>
        <pc:grpChg chg="mod">
          <ac:chgData name="Mirko Luddeni" userId="18fd90fd69c09b07" providerId="LiveId" clId="{1A745E68-CDA9-4FCF-8189-C17CA043AC3D}" dt="2021-06-14T15:04:25.876" v="1306" actId="1076"/>
          <ac:grpSpMkLst>
            <pc:docMk/>
            <pc:sldMk cId="1684077612" sldId="317"/>
            <ac:grpSpMk id="71" creationId="{3F853C1A-5EB0-4623-9EA5-7C06FFE66ABA}"/>
          </ac:grpSpMkLst>
        </pc:grpChg>
        <pc:grpChg chg="mod">
          <ac:chgData name="Mirko Luddeni" userId="18fd90fd69c09b07" providerId="LiveId" clId="{1A745E68-CDA9-4FCF-8189-C17CA043AC3D}" dt="2021-06-14T15:04:25.876" v="1306" actId="1076"/>
          <ac:grpSpMkLst>
            <pc:docMk/>
            <pc:sldMk cId="1684077612" sldId="317"/>
            <ac:grpSpMk id="72" creationId="{93A8408E-3859-4AAB-AF56-8A2372566D8D}"/>
          </ac:grpSpMkLst>
        </pc:grpChg>
        <pc:grpChg chg="mod">
          <ac:chgData name="Mirko Luddeni" userId="18fd90fd69c09b07" providerId="LiveId" clId="{1A745E68-CDA9-4FCF-8189-C17CA043AC3D}" dt="2021-06-14T15:04:25.876" v="1306" actId="1076"/>
          <ac:grpSpMkLst>
            <pc:docMk/>
            <pc:sldMk cId="1684077612" sldId="317"/>
            <ac:grpSpMk id="73" creationId="{6729FD6A-B52B-4A21-8E7C-138C57B4E7FA}"/>
          </ac:grpSpMkLst>
        </pc:grpChg>
        <pc:grpChg chg="mod">
          <ac:chgData name="Mirko Luddeni" userId="18fd90fd69c09b07" providerId="LiveId" clId="{1A745E68-CDA9-4FCF-8189-C17CA043AC3D}" dt="2021-06-14T15:04:25.876" v="1306" actId="1076"/>
          <ac:grpSpMkLst>
            <pc:docMk/>
            <pc:sldMk cId="1684077612" sldId="317"/>
            <ac:grpSpMk id="76" creationId="{A939652D-77D6-4DA0-9163-0AFF47B841DD}"/>
          </ac:grpSpMkLst>
        </pc:grpChg>
        <pc:grpChg chg="mod">
          <ac:chgData name="Mirko Luddeni" userId="18fd90fd69c09b07" providerId="LiveId" clId="{1A745E68-CDA9-4FCF-8189-C17CA043AC3D}" dt="2021-06-14T15:04:25.876" v="1306" actId="1076"/>
          <ac:grpSpMkLst>
            <pc:docMk/>
            <pc:sldMk cId="1684077612" sldId="317"/>
            <ac:grpSpMk id="80" creationId="{D1E46A51-B83A-4345-A7F4-F802C7694D62}"/>
          </ac:grpSpMkLst>
        </pc:grpChg>
        <pc:grpChg chg="mod">
          <ac:chgData name="Mirko Luddeni" userId="18fd90fd69c09b07" providerId="LiveId" clId="{1A745E68-CDA9-4FCF-8189-C17CA043AC3D}" dt="2021-06-14T15:04:25.876" v="1306" actId="1076"/>
          <ac:grpSpMkLst>
            <pc:docMk/>
            <pc:sldMk cId="1684077612" sldId="317"/>
            <ac:grpSpMk id="88" creationId="{44D61E3B-C4BB-452A-A2E4-DE653072A069}"/>
          </ac:grpSpMkLst>
        </pc:grpChg>
        <pc:grpChg chg="mod">
          <ac:chgData name="Mirko Luddeni" userId="18fd90fd69c09b07" providerId="LiveId" clId="{1A745E68-CDA9-4FCF-8189-C17CA043AC3D}" dt="2021-06-14T15:04:25.876" v="1306" actId="1076"/>
          <ac:grpSpMkLst>
            <pc:docMk/>
            <pc:sldMk cId="1684077612" sldId="317"/>
            <ac:grpSpMk id="137" creationId="{B6CAC0A9-BF19-4D11-8550-14BE2C7B260F}"/>
          </ac:grpSpMkLst>
        </pc:grpChg>
        <pc:picChg chg="del">
          <ac:chgData name="Mirko Luddeni" userId="18fd90fd69c09b07" providerId="LiveId" clId="{1A745E68-CDA9-4FCF-8189-C17CA043AC3D}" dt="2021-06-14T14:47:59.743" v="976" actId="478"/>
          <ac:picMkLst>
            <pc:docMk/>
            <pc:sldMk cId="1684077612" sldId="317"/>
            <ac:picMk id="4" creationId="{C045EB12-02F8-4022-928D-A0B420091018}"/>
          </ac:picMkLst>
        </pc:picChg>
        <pc:picChg chg="del">
          <ac:chgData name="Mirko Luddeni" userId="18fd90fd69c09b07" providerId="LiveId" clId="{1A745E68-CDA9-4FCF-8189-C17CA043AC3D}" dt="2021-06-14T14:48:01.235" v="977" actId="478"/>
          <ac:picMkLst>
            <pc:docMk/>
            <pc:sldMk cId="1684077612" sldId="317"/>
            <ac:picMk id="7" creationId="{7D87B918-371C-4B31-9C7A-1D9A08C8A3BB}"/>
          </ac:picMkLst>
        </pc:picChg>
        <pc:picChg chg="mod">
          <ac:chgData name="Mirko Luddeni" userId="18fd90fd69c09b07" providerId="LiveId" clId="{1A745E68-CDA9-4FCF-8189-C17CA043AC3D}" dt="2021-06-14T15:04:25.876" v="1306" actId="1076"/>
          <ac:picMkLst>
            <pc:docMk/>
            <pc:sldMk cId="1684077612" sldId="317"/>
            <ac:picMk id="106" creationId="{008D63AB-93CD-490E-B405-007AA1B99261}"/>
          </ac:picMkLst>
        </pc:picChg>
        <pc:picChg chg="mod">
          <ac:chgData name="Mirko Luddeni" userId="18fd90fd69c09b07" providerId="LiveId" clId="{1A745E68-CDA9-4FCF-8189-C17CA043AC3D}" dt="2021-06-14T15:04:25.876" v="1306" actId="1076"/>
          <ac:picMkLst>
            <pc:docMk/>
            <pc:sldMk cId="1684077612" sldId="317"/>
            <ac:picMk id="115" creationId="{5DFA1701-63AD-4011-B31C-15A94C554AC2}"/>
          </ac:picMkLst>
        </pc:picChg>
        <pc:picChg chg="mod">
          <ac:chgData name="Mirko Luddeni" userId="18fd90fd69c09b07" providerId="LiveId" clId="{1A745E68-CDA9-4FCF-8189-C17CA043AC3D}" dt="2021-06-14T15:04:25.876" v="1306" actId="1076"/>
          <ac:picMkLst>
            <pc:docMk/>
            <pc:sldMk cId="1684077612" sldId="317"/>
            <ac:picMk id="117" creationId="{58E981D8-EB8E-4508-80C0-F3A8DE9E8342}"/>
          </ac:picMkLst>
        </pc:picChg>
        <pc:picChg chg="mod">
          <ac:chgData name="Mirko Luddeni" userId="18fd90fd69c09b07" providerId="LiveId" clId="{1A745E68-CDA9-4FCF-8189-C17CA043AC3D}" dt="2021-06-14T15:04:25.876" v="1306" actId="1076"/>
          <ac:picMkLst>
            <pc:docMk/>
            <pc:sldMk cId="1684077612" sldId="317"/>
            <ac:picMk id="121" creationId="{13B9C208-A6DA-4C20-BD8C-448C95D8962B}"/>
          </ac:picMkLst>
        </pc:picChg>
        <pc:picChg chg="mod">
          <ac:chgData name="Mirko Luddeni" userId="18fd90fd69c09b07" providerId="LiveId" clId="{1A745E68-CDA9-4FCF-8189-C17CA043AC3D}" dt="2021-06-14T15:04:25.876" v="1306" actId="1076"/>
          <ac:picMkLst>
            <pc:docMk/>
            <pc:sldMk cId="1684077612" sldId="317"/>
            <ac:picMk id="123" creationId="{471FD490-2F92-44D3-A812-64C9F53082DF}"/>
          </ac:picMkLst>
        </pc:picChg>
        <pc:picChg chg="mod">
          <ac:chgData name="Mirko Luddeni" userId="18fd90fd69c09b07" providerId="LiveId" clId="{1A745E68-CDA9-4FCF-8189-C17CA043AC3D}" dt="2021-06-14T15:04:25.876" v="1306" actId="1076"/>
          <ac:picMkLst>
            <pc:docMk/>
            <pc:sldMk cId="1684077612" sldId="317"/>
            <ac:picMk id="125" creationId="{2C72E9DD-7B08-4AAD-AC2F-DE3D894CD370}"/>
          </ac:picMkLst>
        </pc:picChg>
        <pc:picChg chg="mod">
          <ac:chgData name="Mirko Luddeni" userId="18fd90fd69c09b07" providerId="LiveId" clId="{1A745E68-CDA9-4FCF-8189-C17CA043AC3D}" dt="2021-06-14T15:04:25.876" v="1306" actId="1076"/>
          <ac:picMkLst>
            <pc:docMk/>
            <pc:sldMk cId="1684077612" sldId="317"/>
            <ac:picMk id="128" creationId="{188BF11A-7D35-4F8E-9F23-BE7D4C0DE13A}"/>
          </ac:picMkLst>
        </pc:picChg>
        <pc:picChg chg="mod">
          <ac:chgData name="Mirko Luddeni" userId="18fd90fd69c09b07" providerId="LiveId" clId="{1A745E68-CDA9-4FCF-8189-C17CA043AC3D}" dt="2021-06-14T15:04:25.876" v="1306" actId="1076"/>
          <ac:picMkLst>
            <pc:docMk/>
            <pc:sldMk cId="1684077612" sldId="317"/>
            <ac:picMk id="129" creationId="{88BC03BB-DC28-45B6-8248-085F16F21AC8}"/>
          </ac:picMkLst>
        </pc:picChg>
        <pc:picChg chg="mod">
          <ac:chgData name="Mirko Luddeni" userId="18fd90fd69c09b07" providerId="LiveId" clId="{1A745E68-CDA9-4FCF-8189-C17CA043AC3D}" dt="2021-06-14T15:04:25.876" v="1306" actId="1076"/>
          <ac:picMkLst>
            <pc:docMk/>
            <pc:sldMk cId="1684077612" sldId="317"/>
            <ac:picMk id="131" creationId="{E2AB33F6-DFF8-4DD3-9EA0-31A7797A046F}"/>
          </ac:picMkLst>
        </pc:picChg>
        <pc:picChg chg="mod">
          <ac:chgData name="Mirko Luddeni" userId="18fd90fd69c09b07" providerId="LiveId" clId="{1A745E68-CDA9-4FCF-8189-C17CA043AC3D}" dt="2021-06-14T15:04:25.876" v="1306" actId="1076"/>
          <ac:picMkLst>
            <pc:docMk/>
            <pc:sldMk cId="1684077612" sldId="317"/>
            <ac:picMk id="133" creationId="{11B27077-B3D8-4E7B-89E5-45550FC1A29E}"/>
          </ac:picMkLst>
        </pc:picChg>
        <pc:picChg chg="mod">
          <ac:chgData name="Mirko Luddeni" userId="18fd90fd69c09b07" providerId="LiveId" clId="{1A745E68-CDA9-4FCF-8189-C17CA043AC3D}" dt="2021-06-14T15:04:25.876" v="1306" actId="1076"/>
          <ac:picMkLst>
            <pc:docMk/>
            <pc:sldMk cId="1684077612" sldId="317"/>
            <ac:picMk id="135" creationId="{CB03E4B1-731C-402C-B103-0EC9033A506B}"/>
          </ac:picMkLst>
        </pc:picChg>
        <pc:picChg chg="mod">
          <ac:chgData name="Mirko Luddeni" userId="18fd90fd69c09b07" providerId="LiveId" clId="{1A745E68-CDA9-4FCF-8189-C17CA043AC3D}" dt="2021-06-14T15:04:25.876" v="1306" actId="1076"/>
          <ac:picMkLst>
            <pc:docMk/>
            <pc:sldMk cId="1684077612" sldId="317"/>
            <ac:picMk id="139" creationId="{5EA931DB-7193-4201-A97E-F505BC1B9858}"/>
          </ac:picMkLst>
        </pc:picChg>
        <pc:cxnChg chg="mod">
          <ac:chgData name="Mirko Luddeni" userId="18fd90fd69c09b07" providerId="LiveId" clId="{1A745E68-CDA9-4FCF-8189-C17CA043AC3D}" dt="2021-06-14T14:37:22.158" v="698" actId="478"/>
          <ac:cxnSpMkLst>
            <pc:docMk/>
            <pc:sldMk cId="1684077612" sldId="317"/>
            <ac:cxnSpMk id="27" creationId="{4505BA8B-85EC-4DC6-95B9-BD8A2C0CCB6D}"/>
          </ac:cxnSpMkLst>
        </pc:cxnChg>
        <pc:cxnChg chg="mod">
          <ac:chgData name="Mirko Luddeni" userId="18fd90fd69c09b07" providerId="LiveId" clId="{1A745E68-CDA9-4FCF-8189-C17CA043AC3D}" dt="2021-06-14T14:37:22.158" v="698" actId="478"/>
          <ac:cxnSpMkLst>
            <pc:docMk/>
            <pc:sldMk cId="1684077612" sldId="317"/>
            <ac:cxnSpMk id="30" creationId="{865CC811-3792-4DC4-9CCF-F3BD0650BC32}"/>
          </ac:cxnSpMkLst>
        </pc:cxnChg>
        <pc:cxnChg chg="mod">
          <ac:chgData name="Mirko Luddeni" userId="18fd90fd69c09b07" providerId="LiveId" clId="{1A745E68-CDA9-4FCF-8189-C17CA043AC3D}" dt="2021-06-14T14:37:25.077" v="699" actId="478"/>
          <ac:cxnSpMkLst>
            <pc:docMk/>
            <pc:sldMk cId="1684077612" sldId="317"/>
            <ac:cxnSpMk id="50" creationId="{DF07A8F4-C8D9-4864-A774-A8BD17C3F6B5}"/>
          </ac:cxnSpMkLst>
        </pc:cxnChg>
        <pc:cxnChg chg="mod">
          <ac:chgData name="Mirko Luddeni" userId="18fd90fd69c09b07" providerId="LiveId" clId="{1A745E68-CDA9-4FCF-8189-C17CA043AC3D}" dt="2021-06-14T14:37:25.077" v="699" actId="478"/>
          <ac:cxnSpMkLst>
            <pc:docMk/>
            <pc:sldMk cId="1684077612" sldId="317"/>
            <ac:cxnSpMk id="52" creationId="{DDC611C9-37A7-4655-9030-47B0CF0B672E}"/>
          </ac:cxnSpMkLst>
        </pc:cxnChg>
        <pc:cxnChg chg="mod">
          <ac:chgData name="Mirko Luddeni" userId="18fd90fd69c09b07" providerId="LiveId" clId="{1A745E68-CDA9-4FCF-8189-C17CA043AC3D}" dt="2021-06-14T14:37:25.077" v="699" actId="478"/>
          <ac:cxnSpMkLst>
            <pc:docMk/>
            <pc:sldMk cId="1684077612" sldId="317"/>
            <ac:cxnSpMk id="56" creationId="{9B3666B4-F067-41B6-8594-2D579232613B}"/>
          </ac:cxnSpMkLst>
        </pc:cxnChg>
        <pc:cxnChg chg="mod">
          <ac:chgData name="Mirko Luddeni" userId="18fd90fd69c09b07" providerId="LiveId" clId="{1A745E68-CDA9-4FCF-8189-C17CA043AC3D}" dt="2021-06-14T15:04:25.876" v="1306" actId="1076"/>
          <ac:cxnSpMkLst>
            <pc:docMk/>
            <pc:sldMk cId="1684077612" sldId="317"/>
            <ac:cxnSpMk id="74" creationId="{475FB780-DB8B-4040-B2D5-65D12A2F098A}"/>
          </ac:cxnSpMkLst>
        </pc:cxnChg>
        <pc:cxnChg chg="mod">
          <ac:chgData name="Mirko Luddeni" userId="18fd90fd69c09b07" providerId="LiveId" clId="{1A745E68-CDA9-4FCF-8189-C17CA043AC3D}" dt="2021-06-14T15:04:25.876" v="1306" actId="1076"/>
          <ac:cxnSpMkLst>
            <pc:docMk/>
            <pc:sldMk cId="1684077612" sldId="317"/>
            <ac:cxnSpMk id="75" creationId="{6A6F1A57-7943-4B46-A712-A42FF8B8B7F9}"/>
          </ac:cxnSpMkLst>
        </pc:cxnChg>
        <pc:cxnChg chg="mod">
          <ac:chgData name="Mirko Luddeni" userId="18fd90fd69c09b07" providerId="LiveId" clId="{1A745E68-CDA9-4FCF-8189-C17CA043AC3D}" dt="2021-06-14T15:04:25.876" v="1306" actId="1076"/>
          <ac:cxnSpMkLst>
            <pc:docMk/>
            <pc:sldMk cId="1684077612" sldId="317"/>
            <ac:cxnSpMk id="77" creationId="{AF77B67B-C976-486A-8D5F-A29ED44CD5A8}"/>
          </ac:cxnSpMkLst>
        </pc:cxnChg>
        <pc:cxnChg chg="mod">
          <ac:chgData name="Mirko Luddeni" userId="18fd90fd69c09b07" providerId="LiveId" clId="{1A745E68-CDA9-4FCF-8189-C17CA043AC3D}" dt="2021-06-14T15:04:25.876" v="1306" actId="1076"/>
          <ac:cxnSpMkLst>
            <pc:docMk/>
            <pc:sldMk cId="1684077612" sldId="317"/>
            <ac:cxnSpMk id="78" creationId="{9AA97782-5348-4468-8D32-8C7DCE1155BD}"/>
          </ac:cxnSpMkLst>
        </pc:cxnChg>
        <pc:cxnChg chg="mod">
          <ac:chgData name="Mirko Luddeni" userId="18fd90fd69c09b07" providerId="LiveId" clId="{1A745E68-CDA9-4FCF-8189-C17CA043AC3D}" dt="2021-06-14T15:04:25.876" v="1306" actId="1076"/>
          <ac:cxnSpMkLst>
            <pc:docMk/>
            <pc:sldMk cId="1684077612" sldId="317"/>
            <ac:cxnSpMk id="79" creationId="{F868479C-594B-48DE-95DF-63D543648CDA}"/>
          </ac:cxnSpMkLst>
        </pc:cxnChg>
        <pc:cxnChg chg="mod">
          <ac:chgData name="Mirko Luddeni" userId="18fd90fd69c09b07" providerId="LiveId" clId="{1A745E68-CDA9-4FCF-8189-C17CA043AC3D}" dt="2021-06-14T15:04:25.876" v="1306" actId="1076"/>
          <ac:cxnSpMkLst>
            <pc:docMk/>
            <pc:sldMk cId="1684077612" sldId="317"/>
            <ac:cxnSpMk id="81" creationId="{24B28C72-6EC1-422C-A162-4FE2AFC5E99F}"/>
          </ac:cxnSpMkLst>
        </pc:cxnChg>
        <pc:cxnChg chg="mod">
          <ac:chgData name="Mirko Luddeni" userId="18fd90fd69c09b07" providerId="LiveId" clId="{1A745E68-CDA9-4FCF-8189-C17CA043AC3D}" dt="2021-06-14T15:04:25.876" v="1306" actId="1076"/>
          <ac:cxnSpMkLst>
            <pc:docMk/>
            <pc:sldMk cId="1684077612" sldId="317"/>
            <ac:cxnSpMk id="82" creationId="{0B181678-ABC0-41FE-8EEA-DA24F4F45B90}"/>
          </ac:cxnSpMkLst>
        </pc:cxnChg>
        <pc:cxnChg chg="mod">
          <ac:chgData name="Mirko Luddeni" userId="18fd90fd69c09b07" providerId="LiveId" clId="{1A745E68-CDA9-4FCF-8189-C17CA043AC3D}" dt="2021-06-14T15:04:25.876" v="1306" actId="1076"/>
          <ac:cxnSpMkLst>
            <pc:docMk/>
            <pc:sldMk cId="1684077612" sldId="317"/>
            <ac:cxnSpMk id="83" creationId="{153DF410-4554-47EB-BD79-160F6C1FCEAC}"/>
          </ac:cxnSpMkLst>
        </pc:cxnChg>
        <pc:cxnChg chg="mod">
          <ac:chgData name="Mirko Luddeni" userId="18fd90fd69c09b07" providerId="LiveId" clId="{1A745E68-CDA9-4FCF-8189-C17CA043AC3D}" dt="2021-06-14T15:04:25.876" v="1306" actId="1076"/>
          <ac:cxnSpMkLst>
            <pc:docMk/>
            <pc:sldMk cId="1684077612" sldId="317"/>
            <ac:cxnSpMk id="84" creationId="{0E49CDBB-9AFB-4D8B-9739-54941D4278CA}"/>
          </ac:cxnSpMkLst>
        </pc:cxnChg>
        <pc:cxnChg chg="mod">
          <ac:chgData name="Mirko Luddeni" userId="18fd90fd69c09b07" providerId="LiveId" clId="{1A745E68-CDA9-4FCF-8189-C17CA043AC3D}" dt="2021-06-14T15:04:25.876" v="1306" actId="1076"/>
          <ac:cxnSpMkLst>
            <pc:docMk/>
            <pc:sldMk cId="1684077612" sldId="317"/>
            <ac:cxnSpMk id="85" creationId="{06DE45B4-1979-4AB9-B0A5-B886FEFCE6FF}"/>
          </ac:cxnSpMkLst>
        </pc:cxnChg>
        <pc:cxnChg chg="mod">
          <ac:chgData name="Mirko Luddeni" userId="18fd90fd69c09b07" providerId="LiveId" clId="{1A745E68-CDA9-4FCF-8189-C17CA043AC3D}" dt="2021-06-14T15:04:25.876" v="1306" actId="1076"/>
          <ac:cxnSpMkLst>
            <pc:docMk/>
            <pc:sldMk cId="1684077612" sldId="317"/>
            <ac:cxnSpMk id="86" creationId="{76E3B840-09E1-4A12-B701-4C7650FD7810}"/>
          </ac:cxnSpMkLst>
        </pc:cxnChg>
        <pc:cxnChg chg="mod">
          <ac:chgData name="Mirko Luddeni" userId="18fd90fd69c09b07" providerId="LiveId" clId="{1A745E68-CDA9-4FCF-8189-C17CA043AC3D}" dt="2021-06-14T15:04:25.876" v="1306" actId="1076"/>
          <ac:cxnSpMkLst>
            <pc:docMk/>
            <pc:sldMk cId="1684077612" sldId="317"/>
            <ac:cxnSpMk id="87" creationId="{EEE95460-8AE9-4797-881A-EB298550358E}"/>
          </ac:cxnSpMkLst>
        </pc:cxnChg>
        <pc:cxnChg chg="mod">
          <ac:chgData name="Mirko Luddeni" userId="18fd90fd69c09b07" providerId="LiveId" clId="{1A745E68-CDA9-4FCF-8189-C17CA043AC3D}" dt="2021-06-14T15:04:25.876" v="1306" actId="1076"/>
          <ac:cxnSpMkLst>
            <pc:docMk/>
            <pc:sldMk cId="1684077612" sldId="317"/>
            <ac:cxnSpMk id="89" creationId="{425F3D92-DB21-4CE1-BD7B-7C440304673D}"/>
          </ac:cxnSpMkLst>
        </pc:cxnChg>
        <pc:cxnChg chg="mod">
          <ac:chgData name="Mirko Luddeni" userId="18fd90fd69c09b07" providerId="LiveId" clId="{1A745E68-CDA9-4FCF-8189-C17CA043AC3D}" dt="2021-06-14T15:04:25.876" v="1306" actId="1076"/>
          <ac:cxnSpMkLst>
            <pc:docMk/>
            <pc:sldMk cId="1684077612" sldId="317"/>
            <ac:cxnSpMk id="90" creationId="{4C9C083E-DCB5-4063-85B0-974395EDA59C}"/>
          </ac:cxnSpMkLst>
        </pc:cxnChg>
        <pc:cxnChg chg="mod">
          <ac:chgData name="Mirko Luddeni" userId="18fd90fd69c09b07" providerId="LiveId" clId="{1A745E68-CDA9-4FCF-8189-C17CA043AC3D}" dt="2021-06-14T15:04:25.876" v="1306" actId="1076"/>
          <ac:cxnSpMkLst>
            <pc:docMk/>
            <pc:sldMk cId="1684077612" sldId="317"/>
            <ac:cxnSpMk id="91" creationId="{477FCF29-7887-4D70-B6DB-3CF6E786306B}"/>
          </ac:cxnSpMkLst>
        </pc:cxnChg>
        <pc:cxnChg chg="mod">
          <ac:chgData name="Mirko Luddeni" userId="18fd90fd69c09b07" providerId="LiveId" clId="{1A745E68-CDA9-4FCF-8189-C17CA043AC3D}" dt="2021-06-14T15:04:25.876" v="1306" actId="1076"/>
          <ac:cxnSpMkLst>
            <pc:docMk/>
            <pc:sldMk cId="1684077612" sldId="317"/>
            <ac:cxnSpMk id="92" creationId="{90810E34-AD81-4081-B2FF-AE3DB9A4B1DF}"/>
          </ac:cxnSpMkLst>
        </pc:cxnChg>
        <pc:cxnChg chg="mod">
          <ac:chgData name="Mirko Luddeni" userId="18fd90fd69c09b07" providerId="LiveId" clId="{1A745E68-CDA9-4FCF-8189-C17CA043AC3D}" dt="2021-06-14T15:04:25.876" v="1306" actId="1076"/>
          <ac:cxnSpMkLst>
            <pc:docMk/>
            <pc:sldMk cId="1684077612" sldId="317"/>
            <ac:cxnSpMk id="93" creationId="{7D9DA9FE-B630-4DA6-9BEF-908227698227}"/>
          </ac:cxnSpMkLst>
        </pc:cxnChg>
        <pc:cxnChg chg="mod">
          <ac:chgData name="Mirko Luddeni" userId="18fd90fd69c09b07" providerId="LiveId" clId="{1A745E68-CDA9-4FCF-8189-C17CA043AC3D}" dt="2021-06-14T15:04:25.876" v="1306" actId="1076"/>
          <ac:cxnSpMkLst>
            <pc:docMk/>
            <pc:sldMk cId="1684077612" sldId="317"/>
            <ac:cxnSpMk id="94" creationId="{572FC057-8438-49FD-871F-83077DBC0F87}"/>
          </ac:cxnSpMkLst>
        </pc:cxnChg>
        <pc:cxnChg chg="mod">
          <ac:chgData name="Mirko Luddeni" userId="18fd90fd69c09b07" providerId="LiveId" clId="{1A745E68-CDA9-4FCF-8189-C17CA043AC3D}" dt="2021-06-14T15:04:25.876" v="1306" actId="1076"/>
          <ac:cxnSpMkLst>
            <pc:docMk/>
            <pc:sldMk cId="1684077612" sldId="317"/>
            <ac:cxnSpMk id="95" creationId="{DC8B9359-924D-4C56-9F9A-74091CF4C720}"/>
          </ac:cxnSpMkLst>
        </pc:cxnChg>
        <pc:cxnChg chg="mod">
          <ac:chgData name="Mirko Luddeni" userId="18fd90fd69c09b07" providerId="LiveId" clId="{1A745E68-CDA9-4FCF-8189-C17CA043AC3D}" dt="2021-06-14T15:04:25.876" v="1306" actId="1076"/>
          <ac:cxnSpMkLst>
            <pc:docMk/>
            <pc:sldMk cId="1684077612" sldId="317"/>
            <ac:cxnSpMk id="96" creationId="{CFBB13B0-7AFC-464D-924E-9D06DAEADAC5}"/>
          </ac:cxnSpMkLst>
        </pc:cxnChg>
        <pc:cxnChg chg="mod">
          <ac:chgData name="Mirko Luddeni" userId="18fd90fd69c09b07" providerId="LiveId" clId="{1A745E68-CDA9-4FCF-8189-C17CA043AC3D}" dt="2021-06-14T15:04:25.876" v="1306" actId="1076"/>
          <ac:cxnSpMkLst>
            <pc:docMk/>
            <pc:sldMk cId="1684077612" sldId="317"/>
            <ac:cxnSpMk id="97" creationId="{1C5D5514-0546-4B8A-91B2-2898FCE9D538}"/>
          </ac:cxnSpMkLst>
        </pc:cxnChg>
        <pc:cxnChg chg="mod">
          <ac:chgData name="Mirko Luddeni" userId="18fd90fd69c09b07" providerId="LiveId" clId="{1A745E68-CDA9-4FCF-8189-C17CA043AC3D}" dt="2021-06-14T15:04:25.876" v="1306" actId="1076"/>
          <ac:cxnSpMkLst>
            <pc:docMk/>
            <pc:sldMk cId="1684077612" sldId="317"/>
            <ac:cxnSpMk id="98" creationId="{CBB08456-62CA-49C9-A527-BA7F0BE03903}"/>
          </ac:cxnSpMkLst>
        </pc:cxnChg>
        <pc:cxnChg chg="mod">
          <ac:chgData name="Mirko Luddeni" userId="18fd90fd69c09b07" providerId="LiveId" clId="{1A745E68-CDA9-4FCF-8189-C17CA043AC3D}" dt="2021-06-14T15:04:25.876" v="1306" actId="1076"/>
          <ac:cxnSpMkLst>
            <pc:docMk/>
            <pc:sldMk cId="1684077612" sldId="317"/>
            <ac:cxnSpMk id="99" creationId="{4FE2F1DB-9E9D-4187-9656-2E1122398CAD}"/>
          </ac:cxnSpMkLst>
        </pc:cxnChg>
        <pc:cxnChg chg="mod">
          <ac:chgData name="Mirko Luddeni" userId="18fd90fd69c09b07" providerId="LiveId" clId="{1A745E68-CDA9-4FCF-8189-C17CA043AC3D}" dt="2021-06-14T15:04:25.876" v="1306" actId="1076"/>
          <ac:cxnSpMkLst>
            <pc:docMk/>
            <pc:sldMk cId="1684077612" sldId="317"/>
            <ac:cxnSpMk id="100" creationId="{6F983D28-80C9-42AC-94BF-AB6B583C7F35}"/>
          </ac:cxnSpMkLst>
        </pc:cxnChg>
        <pc:cxnChg chg="mod">
          <ac:chgData name="Mirko Luddeni" userId="18fd90fd69c09b07" providerId="LiveId" clId="{1A745E68-CDA9-4FCF-8189-C17CA043AC3D}" dt="2021-06-14T15:04:25.876" v="1306" actId="1076"/>
          <ac:cxnSpMkLst>
            <pc:docMk/>
            <pc:sldMk cId="1684077612" sldId="317"/>
            <ac:cxnSpMk id="101" creationId="{743A31CF-86A1-4231-8D7D-65A2A41C2C27}"/>
          </ac:cxnSpMkLst>
        </pc:cxnChg>
        <pc:cxnChg chg="mod">
          <ac:chgData name="Mirko Luddeni" userId="18fd90fd69c09b07" providerId="LiveId" clId="{1A745E68-CDA9-4FCF-8189-C17CA043AC3D}" dt="2021-06-14T15:04:25.876" v="1306" actId="1076"/>
          <ac:cxnSpMkLst>
            <pc:docMk/>
            <pc:sldMk cId="1684077612" sldId="317"/>
            <ac:cxnSpMk id="102" creationId="{527EC7E1-B40F-43CA-B3BD-27083E724129}"/>
          </ac:cxnSpMkLst>
        </pc:cxnChg>
        <pc:cxnChg chg="mod">
          <ac:chgData name="Mirko Luddeni" userId="18fd90fd69c09b07" providerId="LiveId" clId="{1A745E68-CDA9-4FCF-8189-C17CA043AC3D}" dt="2021-06-14T15:04:25.876" v="1306" actId="1076"/>
          <ac:cxnSpMkLst>
            <pc:docMk/>
            <pc:sldMk cId="1684077612" sldId="317"/>
            <ac:cxnSpMk id="104" creationId="{4D8CFCAB-611D-474D-B03D-D2FBC9945521}"/>
          </ac:cxnSpMkLst>
        </pc:cxnChg>
        <pc:cxnChg chg="mod">
          <ac:chgData name="Mirko Luddeni" userId="18fd90fd69c09b07" providerId="LiveId" clId="{1A745E68-CDA9-4FCF-8189-C17CA043AC3D}" dt="2021-06-14T15:04:25.876" v="1306" actId="1076"/>
          <ac:cxnSpMkLst>
            <pc:docMk/>
            <pc:sldMk cId="1684077612" sldId="317"/>
            <ac:cxnSpMk id="108" creationId="{CDECDA85-ACC5-44C9-BE1B-0CEBCBBAD89C}"/>
          </ac:cxnSpMkLst>
        </pc:cxnChg>
        <pc:cxnChg chg="mod">
          <ac:chgData name="Mirko Luddeni" userId="18fd90fd69c09b07" providerId="LiveId" clId="{1A745E68-CDA9-4FCF-8189-C17CA043AC3D}" dt="2021-06-14T15:04:25.876" v="1306" actId="1076"/>
          <ac:cxnSpMkLst>
            <pc:docMk/>
            <pc:sldMk cId="1684077612" sldId="317"/>
            <ac:cxnSpMk id="109" creationId="{030E36AA-70E5-463B-BF2C-F2D4D6305C7E}"/>
          </ac:cxnSpMkLst>
        </pc:cxnChg>
        <pc:cxnChg chg="mod">
          <ac:chgData name="Mirko Luddeni" userId="18fd90fd69c09b07" providerId="LiveId" clId="{1A745E68-CDA9-4FCF-8189-C17CA043AC3D}" dt="2021-06-14T15:04:25.876" v="1306" actId="1076"/>
          <ac:cxnSpMkLst>
            <pc:docMk/>
            <pc:sldMk cId="1684077612" sldId="317"/>
            <ac:cxnSpMk id="119" creationId="{93F7DE43-87D2-4253-8C2F-E62A2DB215AE}"/>
          </ac:cxnSpMkLst>
        </pc:cxnChg>
        <pc:cxnChg chg="mod">
          <ac:chgData name="Mirko Luddeni" userId="18fd90fd69c09b07" providerId="LiveId" clId="{1A745E68-CDA9-4FCF-8189-C17CA043AC3D}" dt="2021-06-14T15:04:25.876" v="1306" actId="1076"/>
          <ac:cxnSpMkLst>
            <pc:docMk/>
            <pc:sldMk cId="1684077612" sldId="317"/>
            <ac:cxnSpMk id="120" creationId="{6172648D-E253-458B-BFD6-675F3435B878}"/>
          </ac:cxnSpMkLst>
        </pc:cxnChg>
      </pc:sldChg>
      <pc:sldChg chg="addSp delSp modSp add mod ord">
        <pc:chgData name="Mirko Luddeni" userId="18fd90fd69c09b07" providerId="LiveId" clId="{1A745E68-CDA9-4FCF-8189-C17CA043AC3D}" dt="2021-06-18T10:01:00.681" v="7695" actId="1036"/>
        <pc:sldMkLst>
          <pc:docMk/>
          <pc:sldMk cId="1219657227" sldId="318"/>
        </pc:sldMkLst>
        <pc:spChg chg="mod">
          <ac:chgData name="Mirko Luddeni" userId="18fd90fd69c09b07" providerId="LiveId" clId="{1A745E68-CDA9-4FCF-8189-C17CA043AC3D}" dt="2021-06-14T14:41:37.778" v="913" actId="20577"/>
          <ac:spMkLst>
            <pc:docMk/>
            <pc:sldMk cId="1219657227" sldId="318"/>
            <ac:spMk id="2" creationId="{04D00B79-44BB-4D5F-B51D-2270A854D77A}"/>
          </ac:spMkLst>
        </pc:spChg>
        <pc:spChg chg="mod">
          <ac:chgData name="Mirko Luddeni" userId="18fd90fd69c09b07" providerId="LiveId" clId="{1A745E68-CDA9-4FCF-8189-C17CA043AC3D}" dt="2021-06-17T09:55:46.504" v="6949" actId="20577"/>
          <ac:spMkLst>
            <pc:docMk/>
            <pc:sldMk cId="1219657227" sldId="318"/>
            <ac:spMk id="3" creationId="{9E1BAB65-D4F0-461F-A319-6B274F48A039}"/>
          </ac:spMkLst>
        </pc:spChg>
        <pc:spChg chg="ord">
          <ac:chgData name="Mirko Luddeni" userId="18fd90fd69c09b07" providerId="LiveId" clId="{1A745E68-CDA9-4FCF-8189-C17CA043AC3D}" dt="2021-06-18T10:00:05.247" v="7683" actId="171"/>
          <ac:spMkLst>
            <pc:docMk/>
            <pc:sldMk cId="1219657227" sldId="318"/>
            <ac:spMk id="8" creationId="{A277388B-76FD-44C4-B506-F8A157E57C65}"/>
          </ac:spMkLst>
        </pc:spChg>
        <pc:spChg chg="mod">
          <ac:chgData name="Mirko Luddeni" userId="18fd90fd69c09b07" providerId="LiveId" clId="{1A745E68-CDA9-4FCF-8189-C17CA043AC3D}" dt="2021-06-14T14:45:52.219" v="955" actId="14100"/>
          <ac:spMkLst>
            <pc:docMk/>
            <pc:sldMk cId="1219657227" sldId="318"/>
            <ac:spMk id="11" creationId="{B07BA1F9-2C19-4C07-B29B-18B9FBCC4755}"/>
          </ac:spMkLst>
        </pc:spChg>
        <pc:spChg chg="del">
          <ac:chgData name="Mirko Luddeni" userId="18fd90fd69c09b07" providerId="LiveId" clId="{1A745E68-CDA9-4FCF-8189-C17CA043AC3D}" dt="2021-06-15T08:38:25.379" v="3080" actId="478"/>
          <ac:spMkLst>
            <pc:docMk/>
            <pc:sldMk cId="1219657227" sldId="318"/>
            <ac:spMk id="14" creationId="{7C330671-666C-4FE9-832E-4FBDE6430DF5}"/>
          </ac:spMkLst>
        </pc:spChg>
        <pc:picChg chg="del ord">
          <ac:chgData name="Mirko Luddeni" userId="18fd90fd69c09b07" providerId="LiveId" clId="{1A745E68-CDA9-4FCF-8189-C17CA043AC3D}" dt="2021-06-14T14:55:44.421" v="1291" actId="478"/>
          <ac:picMkLst>
            <pc:docMk/>
            <pc:sldMk cId="1219657227" sldId="318"/>
            <ac:picMk id="4" creationId="{C045EB12-02F8-4022-928D-A0B420091018}"/>
          </ac:picMkLst>
        </pc:picChg>
        <pc:picChg chg="add mod ord">
          <ac:chgData name="Mirko Luddeni" userId="18fd90fd69c09b07" providerId="LiveId" clId="{1A745E68-CDA9-4FCF-8189-C17CA043AC3D}" dt="2021-06-18T10:01:00.681" v="7695" actId="1036"/>
          <ac:picMkLst>
            <pc:docMk/>
            <pc:sldMk cId="1219657227" sldId="318"/>
            <ac:picMk id="6" creationId="{6AA63C9D-3F76-47B0-B02A-8A32FE7337E1}"/>
          </ac:picMkLst>
        </pc:picChg>
        <pc:picChg chg="del ord">
          <ac:chgData name="Mirko Luddeni" userId="18fd90fd69c09b07" providerId="LiveId" clId="{1A745E68-CDA9-4FCF-8189-C17CA043AC3D}" dt="2021-06-18T10:00:09.174" v="7684" actId="478"/>
          <ac:picMkLst>
            <pc:docMk/>
            <pc:sldMk cId="1219657227" sldId="318"/>
            <ac:picMk id="7" creationId="{7D87B918-371C-4B31-9C7A-1D9A08C8A3BB}"/>
          </ac:picMkLst>
        </pc:picChg>
      </pc:sldChg>
      <pc:sldChg chg="addSp delSp modSp add del mod">
        <pc:chgData name="Mirko Luddeni" userId="18fd90fd69c09b07" providerId="LiveId" clId="{1A745E68-CDA9-4FCF-8189-C17CA043AC3D}" dt="2021-06-16T14:19:50.507" v="5804" actId="2696"/>
        <pc:sldMkLst>
          <pc:docMk/>
          <pc:sldMk cId="1721089177" sldId="319"/>
        </pc:sldMkLst>
        <pc:grpChg chg="del">
          <ac:chgData name="Mirko Luddeni" userId="18fd90fd69c09b07" providerId="LiveId" clId="{1A745E68-CDA9-4FCF-8189-C17CA043AC3D}" dt="2021-06-14T15:04:03.063" v="1303" actId="478"/>
          <ac:grpSpMkLst>
            <pc:docMk/>
            <pc:sldMk cId="1721089177" sldId="319"/>
            <ac:grpSpMk id="12" creationId="{F6E6D71C-C6AA-411F-B2F1-F5DB5DC764B9}"/>
          </ac:grpSpMkLst>
        </pc:grpChg>
        <pc:grpChg chg="add del mod">
          <ac:chgData name="Mirko Luddeni" userId="18fd90fd69c09b07" providerId="LiveId" clId="{1A745E68-CDA9-4FCF-8189-C17CA043AC3D}" dt="2021-06-14T15:04:12.235" v="1304" actId="1076"/>
          <ac:grpSpMkLst>
            <pc:docMk/>
            <pc:sldMk cId="1721089177" sldId="319"/>
            <ac:grpSpMk id="38" creationId="{7F6772DE-5897-4D8A-9FE4-8AC222EF87E2}"/>
          </ac:grpSpMkLst>
        </pc:grpChg>
        <pc:cxnChg chg="mod">
          <ac:chgData name="Mirko Luddeni" userId="18fd90fd69c09b07" providerId="LiveId" clId="{1A745E68-CDA9-4FCF-8189-C17CA043AC3D}" dt="2021-06-14T15:04:03.063" v="1303" actId="478"/>
          <ac:cxnSpMkLst>
            <pc:docMk/>
            <pc:sldMk cId="1721089177" sldId="319"/>
            <ac:cxnSpMk id="27" creationId="{4505BA8B-85EC-4DC6-95B9-BD8A2C0CCB6D}"/>
          </ac:cxnSpMkLst>
        </pc:cxnChg>
        <pc:cxnChg chg="mod">
          <ac:chgData name="Mirko Luddeni" userId="18fd90fd69c09b07" providerId="LiveId" clId="{1A745E68-CDA9-4FCF-8189-C17CA043AC3D}" dt="2021-06-14T15:04:03.063" v="1303" actId="478"/>
          <ac:cxnSpMkLst>
            <pc:docMk/>
            <pc:sldMk cId="1721089177" sldId="319"/>
            <ac:cxnSpMk id="30" creationId="{865CC811-3792-4DC4-9CCF-F3BD0650BC32}"/>
          </ac:cxnSpMkLst>
        </pc:cxnChg>
        <pc:cxnChg chg="mod">
          <ac:chgData name="Mirko Luddeni" userId="18fd90fd69c09b07" providerId="LiveId" clId="{1A745E68-CDA9-4FCF-8189-C17CA043AC3D}" dt="2021-06-14T15:03:48.630" v="1302" actId="478"/>
          <ac:cxnSpMkLst>
            <pc:docMk/>
            <pc:sldMk cId="1721089177" sldId="319"/>
            <ac:cxnSpMk id="50" creationId="{DF07A8F4-C8D9-4864-A774-A8BD17C3F6B5}"/>
          </ac:cxnSpMkLst>
        </pc:cxnChg>
        <pc:cxnChg chg="mod">
          <ac:chgData name="Mirko Luddeni" userId="18fd90fd69c09b07" providerId="LiveId" clId="{1A745E68-CDA9-4FCF-8189-C17CA043AC3D}" dt="2021-06-14T15:03:48.630" v="1302" actId="478"/>
          <ac:cxnSpMkLst>
            <pc:docMk/>
            <pc:sldMk cId="1721089177" sldId="319"/>
            <ac:cxnSpMk id="52" creationId="{DDC611C9-37A7-4655-9030-47B0CF0B672E}"/>
          </ac:cxnSpMkLst>
        </pc:cxnChg>
        <pc:cxnChg chg="mod">
          <ac:chgData name="Mirko Luddeni" userId="18fd90fd69c09b07" providerId="LiveId" clId="{1A745E68-CDA9-4FCF-8189-C17CA043AC3D}" dt="2021-06-14T15:03:48.630" v="1302" actId="478"/>
          <ac:cxnSpMkLst>
            <pc:docMk/>
            <pc:sldMk cId="1721089177" sldId="319"/>
            <ac:cxnSpMk id="56" creationId="{9B3666B4-F067-41B6-8594-2D579232613B}"/>
          </ac:cxnSpMkLst>
        </pc:cxnChg>
      </pc:sldChg>
      <pc:sldChg chg="delSp add mod">
        <pc:chgData name="Mirko Luddeni" userId="18fd90fd69c09b07" providerId="LiveId" clId="{1A745E68-CDA9-4FCF-8189-C17CA043AC3D}" dt="2021-06-15T12:31:19.633" v="4653" actId="478"/>
        <pc:sldMkLst>
          <pc:docMk/>
          <pc:sldMk cId="1908788405" sldId="321"/>
        </pc:sldMkLst>
        <pc:spChg chg="del">
          <ac:chgData name="Mirko Luddeni" userId="18fd90fd69c09b07" providerId="LiveId" clId="{1A745E68-CDA9-4FCF-8189-C17CA043AC3D}" dt="2021-06-15T12:31:19.633" v="4653" actId="478"/>
          <ac:spMkLst>
            <pc:docMk/>
            <pc:sldMk cId="1908788405" sldId="321"/>
            <ac:spMk id="13" creationId="{03FA0C04-A223-47AD-BD6B-63CC650DE556}"/>
          </ac:spMkLst>
        </pc:spChg>
      </pc:sldChg>
      <pc:sldChg chg="addSp delSp modSp add mod">
        <pc:chgData name="Mirko Luddeni" userId="18fd90fd69c09b07" providerId="LiveId" clId="{1A745E68-CDA9-4FCF-8189-C17CA043AC3D}" dt="2021-06-15T12:34:10.300" v="4670" actId="20577"/>
        <pc:sldMkLst>
          <pc:docMk/>
          <pc:sldMk cId="111242765" sldId="322"/>
        </pc:sldMkLst>
        <pc:graphicFrameChg chg="add mod modGraphic">
          <ac:chgData name="Mirko Luddeni" userId="18fd90fd69c09b07" providerId="LiveId" clId="{1A745E68-CDA9-4FCF-8189-C17CA043AC3D}" dt="2021-06-15T12:30:11.816" v="4649"/>
          <ac:graphicFrameMkLst>
            <pc:docMk/>
            <pc:sldMk cId="111242765" sldId="322"/>
            <ac:graphicFrameMk id="10" creationId="{675A71E2-FE08-47B7-A561-B9A48B6548A2}"/>
          </ac:graphicFrameMkLst>
        </pc:graphicFrameChg>
        <pc:graphicFrameChg chg="add mod modGraphic">
          <ac:chgData name="Mirko Luddeni" userId="18fd90fd69c09b07" providerId="LiveId" clId="{1A745E68-CDA9-4FCF-8189-C17CA043AC3D}" dt="2021-06-15T12:34:10.300" v="4670" actId="20577"/>
          <ac:graphicFrameMkLst>
            <pc:docMk/>
            <pc:sldMk cId="111242765" sldId="322"/>
            <ac:graphicFrameMk id="12" creationId="{BAA9AC3A-D45C-45E8-8B54-ACC44C98D5FB}"/>
          </ac:graphicFrameMkLst>
        </pc:graphicFrameChg>
        <pc:graphicFrameChg chg="add mod">
          <ac:chgData name="Mirko Luddeni" userId="18fd90fd69c09b07" providerId="LiveId" clId="{1A745E68-CDA9-4FCF-8189-C17CA043AC3D}" dt="2021-06-15T10:02:44.240" v="3879" actId="1036"/>
          <ac:graphicFrameMkLst>
            <pc:docMk/>
            <pc:sldMk cId="111242765" sldId="322"/>
            <ac:graphicFrameMk id="13" creationId="{0E0DED03-F818-44A0-A5E3-027B361F9745}"/>
          </ac:graphicFrameMkLst>
        </pc:graphicFrameChg>
        <pc:graphicFrameChg chg="add mod">
          <ac:chgData name="Mirko Luddeni" userId="18fd90fd69c09b07" providerId="LiveId" clId="{1A745E68-CDA9-4FCF-8189-C17CA043AC3D}" dt="2021-06-15T10:02:50.186" v="3887" actId="1036"/>
          <ac:graphicFrameMkLst>
            <pc:docMk/>
            <pc:sldMk cId="111242765" sldId="322"/>
            <ac:graphicFrameMk id="14" creationId="{66CBBACF-B049-48AC-B1D1-E503B5EAADED}"/>
          </ac:graphicFrameMkLst>
        </pc:graphicFrameChg>
        <pc:graphicFrameChg chg="mod modGraphic">
          <ac:chgData name="Mirko Luddeni" userId="18fd90fd69c09b07" providerId="LiveId" clId="{1A745E68-CDA9-4FCF-8189-C17CA043AC3D}" dt="2021-06-15T12:30:29.234" v="4652"/>
          <ac:graphicFrameMkLst>
            <pc:docMk/>
            <pc:sldMk cId="111242765" sldId="322"/>
            <ac:graphicFrameMk id="16" creationId="{99D3B5FC-49F0-4EAE-AEC3-8B10E65B9159}"/>
          </ac:graphicFrameMkLst>
        </pc:graphicFrameChg>
        <pc:graphicFrameChg chg="mod modGraphic">
          <ac:chgData name="Mirko Luddeni" userId="18fd90fd69c09b07" providerId="LiveId" clId="{1A745E68-CDA9-4FCF-8189-C17CA043AC3D}" dt="2021-06-15T12:34:07.319" v="4668" actId="20577"/>
          <ac:graphicFrameMkLst>
            <pc:docMk/>
            <pc:sldMk cId="111242765" sldId="322"/>
            <ac:graphicFrameMk id="18" creationId="{D3952D8D-A37D-4756-B841-0EE448C1CB7F}"/>
          </ac:graphicFrameMkLst>
        </pc:graphicFrameChg>
        <pc:graphicFrameChg chg="del mod">
          <ac:chgData name="Mirko Luddeni" userId="18fd90fd69c09b07" providerId="LiveId" clId="{1A745E68-CDA9-4FCF-8189-C17CA043AC3D}" dt="2021-06-15T09:45:07.031" v="3825" actId="478"/>
          <ac:graphicFrameMkLst>
            <pc:docMk/>
            <pc:sldMk cId="111242765" sldId="322"/>
            <ac:graphicFrameMk id="19" creationId="{925E24C2-2E7B-44B0-BC48-BDC68AED1286}"/>
          </ac:graphicFrameMkLst>
        </pc:graphicFrameChg>
      </pc:sldChg>
      <pc:sldChg chg="addSp delSp modSp add mod">
        <pc:chgData name="Mirko Luddeni" userId="18fd90fd69c09b07" providerId="LiveId" clId="{1A745E68-CDA9-4FCF-8189-C17CA043AC3D}" dt="2021-06-21T13:09:28.507" v="8439" actId="1076"/>
        <pc:sldMkLst>
          <pc:docMk/>
          <pc:sldMk cId="1894254099" sldId="323"/>
        </pc:sldMkLst>
        <pc:spChg chg="mod">
          <ac:chgData name="Mirko Luddeni" userId="18fd90fd69c09b07" providerId="LiveId" clId="{1A745E68-CDA9-4FCF-8189-C17CA043AC3D}" dt="2021-06-15T10:05:48.284" v="3921" actId="20577"/>
          <ac:spMkLst>
            <pc:docMk/>
            <pc:sldMk cId="1894254099" sldId="323"/>
            <ac:spMk id="2" creationId="{04D00B79-44BB-4D5F-B51D-2270A854D77A}"/>
          </ac:spMkLst>
        </pc:spChg>
        <pc:spChg chg="mod">
          <ac:chgData name="Mirko Luddeni" userId="18fd90fd69c09b07" providerId="LiveId" clId="{1A745E68-CDA9-4FCF-8189-C17CA043AC3D}" dt="2021-06-15T10:05:54.457" v="3922" actId="14100"/>
          <ac:spMkLst>
            <pc:docMk/>
            <pc:sldMk cId="1894254099" sldId="323"/>
            <ac:spMk id="11" creationId="{B07BA1F9-2C19-4C07-B29B-18B9FBCC4755}"/>
          </ac:spMkLst>
        </pc:spChg>
        <pc:graphicFrameChg chg="add del mod modGraphic">
          <ac:chgData name="Mirko Luddeni" userId="18fd90fd69c09b07" providerId="LiveId" clId="{1A745E68-CDA9-4FCF-8189-C17CA043AC3D}" dt="2021-06-15T12:18:56.661" v="4506" actId="478"/>
          <ac:graphicFrameMkLst>
            <pc:docMk/>
            <pc:sldMk cId="1894254099" sldId="323"/>
            <ac:graphicFrameMk id="4" creationId="{49896B30-57E4-4E74-9C70-72EDE28D635F}"/>
          </ac:graphicFrameMkLst>
        </pc:graphicFrameChg>
        <pc:graphicFrameChg chg="add del mod modGraphic">
          <ac:chgData name="Mirko Luddeni" userId="18fd90fd69c09b07" providerId="LiveId" clId="{1A745E68-CDA9-4FCF-8189-C17CA043AC3D}" dt="2021-06-15T10:07:35.162" v="3929" actId="478"/>
          <ac:graphicFrameMkLst>
            <pc:docMk/>
            <pc:sldMk cId="1894254099" sldId="323"/>
            <ac:graphicFrameMk id="4" creationId="{5185C2A3-9896-42C4-AA30-8A3C872E7F55}"/>
          </ac:graphicFrameMkLst>
        </pc:graphicFrameChg>
        <pc:graphicFrameChg chg="add mod modGraphic">
          <ac:chgData name="Mirko Luddeni" userId="18fd90fd69c09b07" providerId="LiveId" clId="{1A745E68-CDA9-4FCF-8189-C17CA043AC3D}" dt="2021-06-15T12:21:43.206" v="4576" actId="122"/>
          <ac:graphicFrameMkLst>
            <pc:docMk/>
            <pc:sldMk cId="1894254099" sldId="323"/>
            <ac:graphicFrameMk id="6" creationId="{D0B55395-900D-4604-A04E-CD8599C6E6BE}"/>
          </ac:graphicFrameMkLst>
        </pc:graphicFrameChg>
        <pc:graphicFrameChg chg="add del mod">
          <ac:chgData name="Mirko Luddeni" userId="18fd90fd69c09b07" providerId="LiveId" clId="{1A745E68-CDA9-4FCF-8189-C17CA043AC3D}" dt="2021-06-15T12:25:16.458" v="4579" actId="478"/>
          <ac:graphicFrameMkLst>
            <pc:docMk/>
            <pc:sldMk cId="1894254099" sldId="323"/>
            <ac:graphicFrameMk id="7" creationId="{171970BB-A173-4488-BF4B-68E1A10FF9B9}"/>
          </ac:graphicFrameMkLst>
        </pc:graphicFrameChg>
        <pc:graphicFrameChg chg="add del mod">
          <ac:chgData name="Mirko Luddeni" userId="18fd90fd69c09b07" providerId="LiveId" clId="{1A745E68-CDA9-4FCF-8189-C17CA043AC3D}" dt="2021-06-15T12:14:01.406" v="4484" actId="478"/>
          <ac:graphicFrameMkLst>
            <pc:docMk/>
            <pc:sldMk cId="1894254099" sldId="323"/>
            <ac:graphicFrameMk id="10" creationId="{8E03331A-9B0E-4C1C-90B1-A3249EE723DF}"/>
          </ac:graphicFrameMkLst>
        </pc:graphicFrameChg>
        <pc:graphicFrameChg chg="add mod">
          <ac:chgData name="Mirko Luddeni" userId="18fd90fd69c09b07" providerId="LiveId" clId="{1A745E68-CDA9-4FCF-8189-C17CA043AC3D}" dt="2021-06-15T12:17:34.961" v="4500" actId="1076"/>
          <ac:graphicFrameMkLst>
            <pc:docMk/>
            <pc:sldMk cId="1894254099" sldId="323"/>
            <ac:graphicFrameMk id="12" creationId="{2FA37386-DBF3-4D6F-960D-90DD8D6A81C8}"/>
          </ac:graphicFrameMkLst>
        </pc:graphicFrameChg>
        <pc:graphicFrameChg chg="add mod">
          <ac:chgData name="Mirko Luddeni" userId="18fd90fd69c09b07" providerId="LiveId" clId="{1A745E68-CDA9-4FCF-8189-C17CA043AC3D}" dt="2021-06-21T13:09:28.507" v="8439" actId="1076"/>
          <ac:graphicFrameMkLst>
            <pc:docMk/>
            <pc:sldMk cId="1894254099" sldId="323"/>
            <ac:graphicFrameMk id="13" creationId="{6A0CD95C-A899-417C-A48A-9A0786F3A817}"/>
          </ac:graphicFrameMkLst>
        </pc:graphicFrameChg>
        <pc:graphicFrameChg chg="add del mod">
          <ac:chgData name="Mirko Luddeni" userId="18fd90fd69c09b07" providerId="LiveId" clId="{1A745E68-CDA9-4FCF-8189-C17CA043AC3D}" dt="2021-06-15T11:15:28.115" v="4362" actId="478"/>
          <ac:graphicFrameMkLst>
            <pc:docMk/>
            <pc:sldMk cId="1894254099" sldId="323"/>
            <ac:graphicFrameMk id="13" creationId="{8E03331A-9B0E-4C1C-90B1-A3249EE723DF}"/>
          </ac:graphicFrameMkLst>
        </pc:graphicFrameChg>
        <pc:graphicFrameChg chg="add del mod">
          <ac:chgData name="Mirko Luddeni" userId="18fd90fd69c09b07" providerId="LiveId" clId="{1A745E68-CDA9-4FCF-8189-C17CA043AC3D}" dt="2021-06-21T13:09:05.435" v="8434" actId="478"/>
          <ac:graphicFrameMkLst>
            <pc:docMk/>
            <pc:sldMk cId="1894254099" sldId="323"/>
            <ac:graphicFrameMk id="14" creationId="{F9ACD522-7E64-46AB-988F-154DBEF3305D}"/>
          </ac:graphicFrameMkLst>
        </pc:graphicFrameChg>
        <pc:graphicFrameChg chg="add mod">
          <ac:chgData name="Mirko Luddeni" userId="18fd90fd69c09b07" providerId="LiveId" clId="{1A745E68-CDA9-4FCF-8189-C17CA043AC3D}" dt="2021-06-15T12:17:23.030" v="4498" actId="1076"/>
          <ac:graphicFrameMkLst>
            <pc:docMk/>
            <pc:sldMk cId="1894254099" sldId="323"/>
            <ac:graphicFrameMk id="15" creationId="{27EACF5C-6A2C-43D2-9B9F-216A1B635EF7}"/>
          </ac:graphicFrameMkLst>
        </pc:graphicFrameChg>
        <pc:graphicFrameChg chg="del">
          <ac:chgData name="Mirko Luddeni" userId="18fd90fd69c09b07" providerId="LiveId" clId="{1A745E68-CDA9-4FCF-8189-C17CA043AC3D}" dt="2021-06-15T10:03:33.511" v="3890" actId="478"/>
          <ac:graphicFrameMkLst>
            <pc:docMk/>
            <pc:sldMk cId="1894254099" sldId="323"/>
            <ac:graphicFrameMk id="16" creationId="{99D3B5FC-49F0-4EAE-AEC3-8B10E65B9159}"/>
          </ac:graphicFrameMkLst>
        </pc:graphicFrameChg>
        <pc:graphicFrameChg chg="del">
          <ac:chgData name="Mirko Luddeni" userId="18fd90fd69c09b07" providerId="LiveId" clId="{1A745E68-CDA9-4FCF-8189-C17CA043AC3D}" dt="2021-06-15T10:03:29.422" v="3889" actId="478"/>
          <ac:graphicFrameMkLst>
            <pc:docMk/>
            <pc:sldMk cId="1894254099" sldId="323"/>
            <ac:graphicFrameMk id="18" creationId="{D3952D8D-A37D-4756-B841-0EE448C1CB7F}"/>
          </ac:graphicFrameMkLst>
        </pc:graphicFrameChg>
        <pc:graphicFrameChg chg="del">
          <ac:chgData name="Mirko Luddeni" userId="18fd90fd69c09b07" providerId="LiveId" clId="{1A745E68-CDA9-4FCF-8189-C17CA043AC3D}" dt="2021-06-15T10:03:26.396" v="3888" actId="478"/>
          <ac:graphicFrameMkLst>
            <pc:docMk/>
            <pc:sldMk cId="1894254099" sldId="323"/>
            <ac:graphicFrameMk id="19" creationId="{925E24C2-2E7B-44B0-BC48-BDC68AED1286}"/>
          </ac:graphicFrameMkLst>
        </pc:graphicFrameChg>
      </pc:sldChg>
      <pc:sldChg chg="addSp delSp modSp add mod">
        <pc:chgData name="Mirko Luddeni" userId="18fd90fd69c09b07" providerId="LiveId" clId="{1A745E68-CDA9-4FCF-8189-C17CA043AC3D}" dt="2021-06-15T12:33:28.423" v="4662" actId="403"/>
        <pc:sldMkLst>
          <pc:docMk/>
          <pc:sldMk cId="348237993" sldId="324"/>
        </pc:sldMkLst>
        <pc:graphicFrameChg chg="add mod modGraphic">
          <ac:chgData name="Mirko Luddeni" userId="18fd90fd69c09b07" providerId="LiveId" clId="{1A745E68-CDA9-4FCF-8189-C17CA043AC3D}" dt="2021-06-15T12:33:28.423" v="4662" actId="403"/>
          <ac:graphicFrameMkLst>
            <pc:docMk/>
            <pc:sldMk cId="348237993" sldId="324"/>
            <ac:graphicFrameMk id="4" creationId="{1DFA9063-53E1-47E7-B630-00F3A6589261}"/>
          </ac:graphicFrameMkLst>
        </pc:graphicFrameChg>
        <pc:graphicFrameChg chg="add del mod">
          <ac:chgData name="Mirko Luddeni" userId="18fd90fd69c09b07" providerId="LiveId" clId="{1A745E68-CDA9-4FCF-8189-C17CA043AC3D}" dt="2021-06-15T12:16:07.862" v="4494" actId="14100"/>
          <ac:graphicFrameMkLst>
            <pc:docMk/>
            <pc:sldMk cId="348237993" sldId="324"/>
            <ac:graphicFrameMk id="10" creationId="{8E03331A-9B0E-4C1C-90B1-A3249EE723DF}"/>
          </ac:graphicFrameMkLst>
        </pc:graphicFrameChg>
        <pc:graphicFrameChg chg="mod">
          <ac:chgData name="Mirko Luddeni" userId="18fd90fd69c09b07" providerId="LiveId" clId="{1A745E68-CDA9-4FCF-8189-C17CA043AC3D}" dt="2021-06-15T12:27:18.762" v="4632" actId="1076"/>
          <ac:graphicFrameMkLst>
            <pc:docMk/>
            <pc:sldMk cId="348237993" sldId="324"/>
            <ac:graphicFrameMk id="12" creationId="{2FA37386-DBF3-4D6F-960D-90DD8D6A81C8}"/>
          </ac:graphicFrameMkLst>
        </pc:graphicFrameChg>
        <pc:graphicFrameChg chg="del">
          <ac:chgData name="Mirko Luddeni" userId="18fd90fd69c09b07" providerId="LiveId" clId="{1A745E68-CDA9-4FCF-8189-C17CA043AC3D}" dt="2021-06-15T12:15:53.988" v="4491" actId="478"/>
          <ac:graphicFrameMkLst>
            <pc:docMk/>
            <pc:sldMk cId="348237993" sldId="324"/>
            <ac:graphicFrameMk id="14" creationId="{F9ACD522-7E64-46AB-988F-154DBEF3305D}"/>
          </ac:graphicFrameMkLst>
        </pc:graphicFrameChg>
        <pc:graphicFrameChg chg="del">
          <ac:chgData name="Mirko Luddeni" userId="18fd90fd69c09b07" providerId="LiveId" clId="{1A745E68-CDA9-4FCF-8189-C17CA043AC3D}" dt="2021-06-15T12:15:55.637" v="4492" actId="478"/>
          <ac:graphicFrameMkLst>
            <pc:docMk/>
            <pc:sldMk cId="348237993" sldId="324"/>
            <ac:graphicFrameMk id="15" creationId="{27EACF5C-6A2C-43D2-9B9F-216A1B635EF7}"/>
          </ac:graphicFrameMkLst>
        </pc:graphicFrameChg>
      </pc:sldChg>
      <pc:sldChg chg="new del">
        <pc:chgData name="Mirko Luddeni" userId="18fd90fd69c09b07" providerId="LiveId" clId="{1A745E68-CDA9-4FCF-8189-C17CA043AC3D}" dt="2021-06-15T12:13:47.740" v="4480" actId="680"/>
        <pc:sldMkLst>
          <pc:docMk/>
          <pc:sldMk cId="722865378" sldId="324"/>
        </pc:sldMkLst>
      </pc:sldChg>
      <pc:sldChg chg="add del">
        <pc:chgData name="Mirko Luddeni" userId="18fd90fd69c09b07" providerId="LiveId" clId="{1A745E68-CDA9-4FCF-8189-C17CA043AC3D}" dt="2021-06-17T09:56:20.802" v="6957" actId="47"/>
        <pc:sldMkLst>
          <pc:docMk/>
          <pc:sldMk cId="2697121495" sldId="325"/>
        </pc:sldMkLst>
      </pc:sldChg>
      <pc:sldChg chg="modSp add del mod">
        <pc:chgData name="Mirko Luddeni" userId="18fd90fd69c09b07" providerId="LiveId" clId="{1A745E68-CDA9-4FCF-8189-C17CA043AC3D}" dt="2021-06-17T10:23:04.501" v="7224" actId="20577"/>
        <pc:sldMkLst>
          <pc:docMk/>
          <pc:sldMk cId="2388665969" sldId="326"/>
        </pc:sldMkLst>
        <pc:graphicFrameChg chg="modGraphic">
          <ac:chgData name="Mirko Luddeni" userId="18fd90fd69c09b07" providerId="LiveId" clId="{1A745E68-CDA9-4FCF-8189-C17CA043AC3D}" dt="2021-06-17T10:23:04.501" v="7224" actId="20577"/>
          <ac:graphicFrameMkLst>
            <pc:docMk/>
            <pc:sldMk cId="2388665969" sldId="326"/>
            <ac:graphicFrameMk id="8" creationId="{6C77C222-8848-4C1B-9580-1EFDB26414F8}"/>
          </ac:graphicFrameMkLst>
        </pc:graphicFrameChg>
      </pc:sldChg>
      <pc:sldChg chg="modSp mod">
        <pc:chgData name="Mirko Luddeni" userId="18fd90fd69c09b07" providerId="LiveId" clId="{1A745E68-CDA9-4FCF-8189-C17CA043AC3D}" dt="2021-06-17T10:25:58.813" v="7322" actId="20577"/>
        <pc:sldMkLst>
          <pc:docMk/>
          <pc:sldMk cId="1465582681" sldId="327"/>
        </pc:sldMkLst>
        <pc:spChg chg="mod">
          <ac:chgData name="Mirko Luddeni" userId="18fd90fd69c09b07" providerId="LiveId" clId="{1A745E68-CDA9-4FCF-8189-C17CA043AC3D}" dt="2021-06-17T10:14:54.564" v="7077" actId="1036"/>
          <ac:spMkLst>
            <pc:docMk/>
            <pc:sldMk cId="1465582681" sldId="327"/>
            <ac:spMk id="3" creationId="{4E23B571-9329-4591-B046-AB92FC48770D}"/>
          </ac:spMkLst>
        </pc:spChg>
        <pc:spChg chg="mod">
          <ac:chgData name="Mirko Luddeni" userId="18fd90fd69c09b07" providerId="LiveId" clId="{1A745E68-CDA9-4FCF-8189-C17CA043AC3D}" dt="2021-06-17T10:15:13.794" v="7081" actId="1036"/>
          <ac:spMkLst>
            <pc:docMk/>
            <pc:sldMk cId="1465582681" sldId="327"/>
            <ac:spMk id="11" creationId="{B07BA1F9-2C19-4C07-B29B-18B9FBCC4755}"/>
          </ac:spMkLst>
        </pc:spChg>
        <pc:graphicFrameChg chg="mod modGraphic">
          <ac:chgData name="Mirko Luddeni" userId="18fd90fd69c09b07" providerId="LiveId" clId="{1A745E68-CDA9-4FCF-8189-C17CA043AC3D}" dt="2021-06-17T10:25:58.813" v="7322" actId="20577"/>
          <ac:graphicFrameMkLst>
            <pc:docMk/>
            <pc:sldMk cId="1465582681" sldId="327"/>
            <ac:graphicFrameMk id="8" creationId="{6C77C222-8848-4C1B-9580-1EFDB26414F8}"/>
          </ac:graphicFrameMkLst>
        </pc:graphicFrameChg>
      </pc:sldChg>
      <pc:sldChg chg="modSp mod">
        <pc:chgData name="Mirko Luddeni" userId="18fd90fd69c09b07" providerId="LiveId" clId="{1A745E68-CDA9-4FCF-8189-C17CA043AC3D}" dt="2021-06-17T10:28:12.123" v="7416" actId="20577"/>
        <pc:sldMkLst>
          <pc:docMk/>
          <pc:sldMk cId="3684402356" sldId="328"/>
        </pc:sldMkLst>
        <pc:spChg chg="mod">
          <ac:chgData name="Mirko Luddeni" userId="18fd90fd69c09b07" providerId="LiveId" clId="{1A745E68-CDA9-4FCF-8189-C17CA043AC3D}" dt="2021-06-17T10:15:21.757" v="7082" actId="14100"/>
          <ac:spMkLst>
            <pc:docMk/>
            <pc:sldMk cId="3684402356" sldId="328"/>
            <ac:spMk id="11" creationId="{B07BA1F9-2C19-4C07-B29B-18B9FBCC4755}"/>
          </ac:spMkLst>
        </pc:spChg>
        <pc:graphicFrameChg chg="modGraphic">
          <ac:chgData name="Mirko Luddeni" userId="18fd90fd69c09b07" providerId="LiveId" clId="{1A745E68-CDA9-4FCF-8189-C17CA043AC3D}" dt="2021-06-17T10:28:12.123" v="7416" actId="20577"/>
          <ac:graphicFrameMkLst>
            <pc:docMk/>
            <pc:sldMk cId="3684402356" sldId="328"/>
            <ac:graphicFrameMk id="8" creationId="{6C77C222-8848-4C1B-9580-1EFDB26414F8}"/>
          </ac:graphicFrameMkLst>
        </pc:graphicFrameChg>
      </pc:sldChg>
      <pc:sldChg chg="modSp mod">
        <pc:chgData name="Mirko Luddeni" userId="18fd90fd69c09b07" providerId="LiveId" clId="{1A745E68-CDA9-4FCF-8189-C17CA043AC3D}" dt="2021-06-17T10:30:44.219" v="7532" actId="20577"/>
        <pc:sldMkLst>
          <pc:docMk/>
          <pc:sldMk cId="363278798" sldId="329"/>
        </pc:sldMkLst>
        <pc:spChg chg="mod">
          <ac:chgData name="Mirko Luddeni" userId="18fd90fd69c09b07" providerId="LiveId" clId="{1A745E68-CDA9-4FCF-8189-C17CA043AC3D}" dt="2021-06-17T10:30:44.219" v="7532" actId="20577"/>
          <ac:spMkLst>
            <pc:docMk/>
            <pc:sldMk cId="363278798" sldId="329"/>
            <ac:spMk id="6" creationId="{52E07780-E1E1-45F8-957C-8F8954BB318E}"/>
          </ac:spMkLst>
        </pc:spChg>
        <pc:spChg chg="mod">
          <ac:chgData name="Mirko Luddeni" userId="18fd90fd69c09b07" providerId="LiveId" clId="{1A745E68-CDA9-4FCF-8189-C17CA043AC3D}" dt="2021-06-17T10:15:39.444" v="7087" actId="1036"/>
          <ac:spMkLst>
            <pc:docMk/>
            <pc:sldMk cId="363278798" sldId="329"/>
            <ac:spMk id="11" creationId="{B07BA1F9-2C19-4C07-B29B-18B9FBCC4755}"/>
          </ac:spMkLst>
        </pc:spChg>
        <pc:graphicFrameChg chg="modGraphic">
          <ac:chgData name="Mirko Luddeni" userId="18fd90fd69c09b07" providerId="LiveId" clId="{1A745E68-CDA9-4FCF-8189-C17CA043AC3D}" dt="2021-06-17T10:30:37.025" v="7528" actId="20577"/>
          <ac:graphicFrameMkLst>
            <pc:docMk/>
            <pc:sldMk cId="363278798" sldId="329"/>
            <ac:graphicFrameMk id="8" creationId="{6C77C222-8848-4C1B-9580-1EFDB26414F8}"/>
          </ac:graphicFrameMkLst>
        </pc:graphicFrameChg>
      </pc:sldChg>
      <pc:sldChg chg="modSp add mod">
        <pc:chgData name="Mirko Luddeni" userId="18fd90fd69c09b07" providerId="LiveId" clId="{1A745E68-CDA9-4FCF-8189-C17CA043AC3D}" dt="2021-06-16T14:13:13.506" v="5796" actId="1036"/>
        <pc:sldMkLst>
          <pc:docMk/>
          <pc:sldMk cId="98086440" sldId="330"/>
        </pc:sldMkLst>
        <pc:spChg chg="mod">
          <ac:chgData name="Mirko Luddeni" userId="18fd90fd69c09b07" providerId="LiveId" clId="{1A745E68-CDA9-4FCF-8189-C17CA043AC3D}" dt="2021-06-16T14:13:11.141" v="5794" actId="1035"/>
          <ac:spMkLst>
            <pc:docMk/>
            <pc:sldMk cId="98086440" sldId="330"/>
            <ac:spMk id="2" creationId="{04D00B79-44BB-4D5F-B51D-2270A854D77A}"/>
          </ac:spMkLst>
        </pc:spChg>
        <pc:spChg chg="mod">
          <ac:chgData name="Mirko Luddeni" userId="18fd90fd69c09b07" providerId="LiveId" clId="{1A745E68-CDA9-4FCF-8189-C17CA043AC3D}" dt="2021-06-16T14:13:13.506" v="5796" actId="1036"/>
          <ac:spMkLst>
            <pc:docMk/>
            <pc:sldMk cId="98086440" sldId="330"/>
            <ac:spMk id="3" creationId="{BC85E0AA-79FE-4683-8781-9F2D2D51F73E}"/>
          </ac:spMkLst>
        </pc:spChg>
        <pc:spChg chg="mod">
          <ac:chgData name="Mirko Luddeni" userId="18fd90fd69c09b07" providerId="LiveId" clId="{1A745E68-CDA9-4FCF-8189-C17CA043AC3D}" dt="2021-06-16T14:10:11.203" v="5745" actId="14100"/>
          <ac:spMkLst>
            <pc:docMk/>
            <pc:sldMk cId="98086440" sldId="330"/>
            <ac:spMk id="11" creationId="{B07BA1F9-2C19-4C07-B29B-18B9FBCC4755}"/>
          </ac:spMkLst>
        </pc:spChg>
      </pc:sldChg>
      <pc:sldChg chg="addSp delSp modSp add mod">
        <pc:chgData name="Mirko Luddeni" userId="18fd90fd69c09b07" providerId="LiveId" clId="{1A745E68-CDA9-4FCF-8189-C17CA043AC3D}" dt="2021-06-21T13:24:30.885" v="8543"/>
        <pc:sldMkLst>
          <pc:docMk/>
          <pc:sldMk cId="1589756582" sldId="331"/>
        </pc:sldMkLst>
        <pc:spChg chg="del">
          <ac:chgData name="Mirko Luddeni" userId="18fd90fd69c09b07" providerId="LiveId" clId="{1A745E68-CDA9-4FCF-8189-C17CA043AC3D}" dt="2021-06-21T13:24:24.674" v="8540" actId="478"/>
          <ac:spMkLst>
            <pc:docMk/>
            <pc:sldMk cId="1589756582" sldId="331"/>
            <ac:spMk id="2" creationId="{345C5720-51D4-4632-91CD-936B8AB96750}"/>
          </ac:spMkLst>
        </pc:spChg>
        <pc:spChg chg="add del mod">
          <ac:chgData name="Mirko Luddeni" userId="18fd90fd69c09b07" providerId="LiveId" clId="{1A745E68-CDA9-4FCF-8189-C17CA043AC3D}" dt="2021-06-21T13:24:28.325" v="8541" actId="478"/>
          <ac:spMkLst>
            <pc:docMk/>
            <pc:sldMk cId="1589756582" sldId="331"/>
            <ac:spMk id="5" creationId="{2DAB58B7-D129-4EC8-8223-949F09AAFC84}"/>
          </ac:spMkLst>
        </pc:spChg>
        <pc:spChg chg="del">
          <ac:chgData name="Mirko Luddeni" userId="18fd90fd69c09b07" providerId="LiveId" clId="{1A745E68-CDA9-4FCF-8189-C17CA043AC3D}" dt="2021-06-21T13:24:21.039" v="8539" actId="478"/>
          <ac:spMkLst>
            <pc:docMk/>
            <pc:sldMk cId="1589756582" sldId="331"/>
            <ac:spMk id="6" creationId="{9FABC344-E043-45BE-8588-06C658DBCE70}"/>
          </ac:spMkLst>
        </pc:spChg>
        <pc:spChg chg="del">
          <ac:chgData name="Mirko Luddeni" userId="18fd90fd69c09b07" providerId="LiveId" clId="{1A745E68-CDA9-4FCF-8189-C17CA043AC3D}" dt="2021-06-21T13:24:29.934" v="8542" actId="478"/>
          <ac:spMkLst>
            <pc:docMk/>
            <pc:sldMk cId="1589756582" sldId="331"/>
            <ac:spMk id="7" creationId="{02C6628C-972C-4717-AAF3-D882B30F6658}"/>
          </ac:spMkLst>
        </pc:spChg>
        <pc:spChg chg="add mod">
          <ac:chgData name="Mirko Luddeni" userId="18fd90fd69c09b07" providerId="LiveId" clId="{1A745E68-CDA9-4FCF-8189-C17CA043AC3D}" dt="2021-06-21T13:24:30.885" v="8543"/>
          <ac:spMkLst>
            <pc:docMk/>
            <pc:sldMk cId="1589756582" sldId="331"/>
            <ac:spMk id="14" creationId="{42B6805A-DC44-4932-942C-76D0FA9C3B18}"/>
          </ac:spMkLst>
        </pc:spChg>
        <pc:spChg chg="add mod">
          <ac:chgData name="Mirko Luddeni" userId="18fd90fd69c09b07" providerId="LiveId" clId="{1A745E68-CDA9-4FCF-8189-C17CA043AC3D}" dt="2021-06-21T13:24:30.885" v="8543"/>
          <ac:spMkLst>
            <pc:docMk/>
            <pc:sldMk cId="1589756582" sldId="331"/>
            <ac:spMk id="16" creationId="{16DAD316-BAD6-481F-AA1C-2FB514758634}"/>
          </ac:spMkLst>
        </pc:spChg>
        <pc:spChg chg="add mod">
          <ac:chgData name="Mirko Luddeni" userId="18fd90fd69c09b07" providerId="LiveId" clId="{1A745E68-CDA9-4FCF-8189-C17CA043AC3D}" dt="2021-06-21T13:24:30.885" v="8543"/>
          <ac:spMkLst>
            <pc:docMk/>
            <pc:sldMk cId="1589756582" sldId="331"/>
            <ac:spMk id="17" creationId="{0737C77E-B6B2-4B54-AC9C-46378E6AC46E}"/>
          </ac:spMkLst>
        </pc:spChg>
      </pc:sldChg>
      <pc:sldChg chg="modSp new del mod">
        <pc:chgData name="Mirko Luddeni" userId="18fd90fd69c09b07" providerId="LiveId" clId="{1A745E68-CDA9-4FCF-8189-C17CA043AC3D}" dt="2021-06-17T09:12:46.997" v="6927" actId="47"/>
        <pc:sldMkLst>
          <pc:docMk/>
          <pc:sldMk cId="714968129" sldId="332"/>
        </pc:sldMkLst>
        <pc:spChg chg="mod">
          <ac:chgData name="Mirko Luddeni" userId="18fd90fd69c09b07" providerId="LiveId" clId="{1A745E68-CDA9-4FCF-8189-C17CA043AC3D}" dt="2021-06-16T15:41:08.488" v="6829" actId="20577"/>
          <ac:spMkLst>
            <pc:docMk/>
            <pc:sldMk cId="714968129" sldId="332"/>
            <ac:spMk id="2" creationId="{5CDC4919-5BE7-4227-A93B-A7FB80D5BE24}"/>
          </ac:spMkLst>
        </pc:spChg>
      </pc:sldChg>
      <pc:sldChg chg="modSp add del mod ord">
        <pc:chgData name="Mirko Luddeni" userId="18fd90fd69c09b07" providerId="LiveId" clId="{1A745E68-CDA9-4FCF-8189-C17CA043AC3D}" dt="2021-06-17T10:14:36.281" v="7074" actId="20577"/>
        <pc:sldMkLst>
          <pc:docMk/>
          <pc:sldMk cId="3413464563" sldId="332"/>
        </pc:sldMkLst>
        <pc:spChg chg="mod">
          <ac:chgData name="Mirko Luddeni" userId="18fd90fd69c09b07" providerId="LiveId" clId="{1A745E68-CDA9-4FCF-8189-C17CA043AC3D}" dt="2021-06-17T09:56:44.502" v="6984" actId="20577"/>
          <ac:spMkLst>
            <pc:docMk/>
            <pc:sldMk cId="3413464563" sldId="332"/>
            <ac:spMk id="2" creationId="{04D00B79-44BB-4D5F-B51D-2270A854D77A}"/>
          </ac:spMkLst>
        </pc:spChg>
        <pc:spChg chg="mod">
          <ac:chgData name="Mirko Luddeni" userId="18fd90fd69c09b07" providerId="LiveId" clId="{1A745E68-CDA9-4FCF-8189-C17CA043AC3D}" dt="2021-06-17T10:14:36.281" v="7074" actId="20577"/>
          <ac:spMkLst>
            <pc:docMk/>
            <pc:sldMk cId="3413464563" sldId="332"/>
            <ac:spMk id="3" creationId="{9E1BAB65-D4F0-461F-A319-6B274F48A039}"/>
          </ac:spMkLst>
        </pc:spChg>
        <pc:spChg chg="mod">
          <ac:chgData name="Mirko Luddeni" userId="18fd90fd69c09b07" providerId="LiveId" clId="{1A745E68-CDA9-4FCF-8189-C17CA043AC3D}" dt="2021-06-17T09:56:51.784" v="6985" actId="14100"/>
          <ac:spMkLst>
            <pc:docMk/>
            <pc:sldMk cId="3413464563" sldId="332"/>
            <ac:spMk id="11" creationId="{B07BA1F9-2C19-4C07-B29B-18B9FBCC4755}"/>
          </ac:spMkLst>
        </pc:spChg>
      </pc:sldChg>
      <pc:sldChg chg="modSp del mod addCm delCm">
        <pc:chgData name="Mirko Luddeni" userId="18fd90fd69c09b07" providerId="LiveId" clId="{1A745E68-CDA9-4FCF-8189-C17CA043AC3D}" dt="2021-06-18T13:24:50.209" v="8062" actId="47"/>
        <pc:sldMkLst>
          <pc:docMk/>
          <pc:sldMk cId="3631387300" sldId="333"/>
        </pc:sldMkLst>
        <pc:spChg chg="mod">
          <ac:chgData name="Mirko Luddeni" userId="18fd90fd69c09b07" providerId="LiveId" clId="{1A745E68-CDA9-4FCF-8189-C17CA043AC3D}" dt="2021-06-18T09:14:46.571" v="7555" actId="947"/>
          <ac:spMkLst>
            <pc:docMk/>
            <pc:sldMk cId="3631387300" sldId="333"/>
            <ac:spMk id="4" creationId="{79B909A5-02D1-4395-8058-BBCA30FB47CF}"/>
          </ac:spMkLst>
        </pc:spChg>
        <pc:graphicFrameChg chg="mod">
          <ac:chgData name="Mirko Luddeni" userId="18fd90fd69c09b07" providerId="LiveId" clId="{1A745E68-CDA9-4FCF-8189-C17CA043AC3D}" dt="2021-06-18T09:17:02.135" v="7559" actId="14100"/>
          <ac:graphicFrameMkLst>
            <pc:docMk/>
            <pc:sldMk cId="3631387300" sldId="333"/>
            <ac:graphicFrameMk id="16" creationId="{5ED9542C-8A2C-4AF5-B162-B31583908839}"/>
          </ac:graphicFrameMkLst>
        </pc:graphicFrameChg>
      </pc:sldChg>
      <pc:sldChg chg="addSp delSp modSp add mod">
        <pc:chgData name="Mirko Luddeni" userId="18fd90fd69c09b07" providerId="LiveId" clId="{1A745E68-CDA9-4FCF-8189-C17CA043AC3D}" dt="2021-06-16T15:49:05.891" v="6883" actId="14734"/>
        <pc:sldMkLst>
          <pc:docMk/>
          <pc:sldMk cId="3845177814" sldId="333"/>
        </pc:sldMkLst>
        <pc:spChg chg="del">
          <ac:chgData name="Mirko Luddeni" userId="18fd90fd69c09b07" providerId="LiveId" clId="{1A745E68-CDA9-4FCF-8189-C17CA043AC3D}" dt="2021-06-16T15:46:22.785" v="6854" actId="478"/>
          <ac:spMkLst>
            <pc:docMk/>
            <pc:sldMk cId="3845177814" sldId="333"/>
            <ac:spMk id="2" creationId="{04D00B79-44BB-4D5F-B51D-2270A854D77A}"/>
          </ac:spMkLst>
        </pc:spChg>
        <pc:spChg chg="mod">
          <ac:chgData name="Mirko Luddeni" userId="18fd90fd69c09b07" providerId="LiveId" clId="{1A745E68-CDA9-4FCF-8189-C17CA043AC3D}" dt="2021-06-16T15:48:15.095" v="6873" actId="14100"/>
          <ac:spMkLst>
            <pc:docMk/>
            <pc:sldMk cId="3845177814" sldId="333"/>
            <ac:spMk id="3" creationId="{4E23B571-9329-4591-B046-AB92FC48770D}"/>
          </ac:spMkLst>
        </pc:spChg>
        <pc:spChg chg="add del mod">
          <ac:chgData name="Mirko Luddeni" userId="18fd90fd69c09b07" providerId="LiveId" clId="{1A745E68-CDA9-4FCF-8189-C17CA043AC3D}" dt="2021-06-16T15:46:27.710" v="6855" actId="478"/>
          <ac:spMkLst>
            <pc:docMk/>
            <pc:sldMk cId="3845177814" sldId="333"/>
            <ac:spMk id="6" creationId="{6A1DDA5D-F4AC-46BB-8C2B-EF001CA867F2}"/>
          </ac:spMkLst>
        </pc:spChg>
        <pc:spChg chg="add del mod">
          <ac:chgData name="Mirko Luddeni" userId="18fd90fd69c09b07" providerId="LiveId" clId="{1A745E68-CDA9-4FCF-8189-C17CA043AC3D}" dt="2021-06-16T15:48:08.534" v="6871" actId="478"/>
          <ac:spMkLst>
            <pc:docMk/>
            <pc:sldMk cId="3845177814" sldId="333"/>
            <ac:spMk id="10" creationId="{C2A9FE41-27F0-4CF4-90FE-A91D0F5E2A37}"/>
          </ac:spMkLst>
        </pc:spChg>
        <pc:spChg chg="del">
          <ac:chgData name="Mirko Luddeni" userId="18fd90fd69c09b07" providerId="LiveId" clId="{1A745E68-CDA9-4FCF-8189-C17CA043AC3D}" dt="2021-06-16T15:46:22.785" v="6854" actId="478"/>
          <ac:spMkLst>
            <pc:docMk/>
            <pc:sldMk cId="3845177814" sldId="333"/>
            <ac:spMk id="11" creationId="{B07BA1F9-2C19-4C07-B29B-18B9FBCC4755}"/>
          </ac:spMkLst>
        </pc:spChg>
        <pc:spChg chg="add del mod">
          <ac:chgData name="Mirko Luddeni" userId="18fd90fd69c09b07" providerId="LiveId" clId="{1A745E68-CDA9-4FCF-8189-C17CA043AC3D}" dt="2021-06-16T15:48:11.205" v="6872" actId="478"/>
          <ac:spMkLst>
            <pc:docMk/>
            <pc:sldMk cId="3845177814" sldId="333"/>
            <ac:spMk id="12" creationId="{9C4C4ABA-7485-4A57-A87B-16CE21069B54}"/>
          </ac:spMkLst>
        </pc:spChg>
        <pc:spChg chg="add mod">
          <ac:chgData name="Mirko Luddeni" userId="18fd90fd69c09b07" providerId="LiveId" clId="{1A745E68-CDA9-4FCF-8189-C17CA043AC3D}" dt="2021-06-16T15:48:02.212" v="6870" actId="571"/>
          <ac:spMkLst>
            <pc:docMk/>
            <pc:sldMk cId="3845177814" sldId="333"/>
            <ac:spMk id="13" creationId="{2168A8F7-7182-4C54-97F3-A96C0FEED3D6}"/>
          </ac:spMkLst>
        </pc:spChg>
        <pc:spChg chg="add mod">
          <ac:chgData name="Mirko Luddeni" userId="18fd90fd69c09b07" providerId="LiveId" clId="{1A745E68-CDA9-4FCF-8189-C17CA043AC3D}" dt="2021-06-16T15:48:02.212" v="6870" actId="571"/>
          <ac:spMkLst>
            <pc:docMk/>
            <pc:sldMk cId="3845177814" sldId="333"/>
            <ac:spMk id="14" creationId="{F2311116-160B-46C5-BA2D-0D6229067B86}"/>
          </ac:spMkLst>
        </pc:spChg>
        <pc:graphicFrameChg chg="mod modGraphic">
          <ac:chgData name="Mirko Luddeni" userId="18fd90fd69c09b07" providerId="LiveId" clId="{1A745E68-CDA9-4FCF-8189-C17CA043AC3D}" dt="2021-06-16T15:49:05.891" v="6883" actId="14734"/>
          <ac:graphicFrameMkLst>
            <pc:docMk/>
            <pc:sldMk cId="3845177814" sldId="333"/>
            <ac:graphicFrameMk id="8" creationId="{0DA2CD59-7F67-4AB1-B668-9658C7980C74}"/>
          </ac:graphicFrameMkLst>
        </pc:graphicFrameChg>
      </pc:sldChg>
      <pc:sldChg chg="modSp mod">
        <pc:chgData name="Mirko Luddeni" userId="18fd90fd69c09b07" providerId="LiveId" clId="{1A745E68-CDA9-4FCF-8189-C17CA043AC3D}" dt="2021-06-18T09:30:23.693" v="7596" actId="2085"/>
        <pc:sldMkLst>
          <pc:docMk/>
          <pc:sldMk cId="1894250424" sldId="334"/>
        </pc:sldMkLst>
        <pc:graphicFrameChg chg="modGraphic">
          <ac:chgData name="Mirko Luddeni" userId="18fd90fd69c09b07" providerId="LiveId" clId="{1A745E68-CDA9-4FCF-8189-C17CA043AC3D}" dt="2021-06-18T09:29:01.535" v="7582" actId="403"/>
          <ac:graphicFrameMkLst>
            <pc:docMk/>
            <pc:sldMk cId="1894250424" sldId="334"/>
            <ac:graphicFrameMk id="10" creationId="{B5BCD5CB-9572-459E-9D41-BF46ADDBF0B1}"/>
          </ac:graphicFrameMkLst>
        </pc:graphicFrameChg>
        <pc:graphicFrameChg chg="modGraphic">
          <ac:chgData name="Mirko Luddeni" userId="18fd90fd69c09b07" providerId="LiveId" clId="{1A745E68-CDA9-4FCF-8189-C17CA043AC3D}" dt="2021-06-18T09:28:37.712" v="7577" actId="404"/>
          <ac:graphicFrameMkLst>
            <pc:docMk/>
            <pc:sldMk cId="1894250424" sldId="334"/>
            <ac:graphicFrameMk id="12" creationId="{37349D77-FE3D-4C96-B922-9098EFB16BD8}"/>
          </ac:graphicFrameMkLst>
        </pc:graphicFrameChg>
        <pc:picChg chg="mod">
          <ac:chgData name="Mirko Luddeni" userId="18fd90fd69c09b07" providerId="LiveId" clId="{1A745E68-CDA9-4FCF-8189-C17CA043AC3D}" dt="2021-06-18T09:30:23.693" v="7596" actId="2085"/>
          <ac:picMkLst>
            <pc:docMk/>
            <pc:sldMk cId="1894250424" sldId="334"/>
            <ac:picMk id="4" creationId="{96FB55D7-94A3-43B5-980E-65578E4ED2F2}"/>
          </ac:picMkLst>
        </pc:picChg>
      </pc:sldChg>
      <pc:sldChg chg="addSp modSp add mod">
        <pc:chgData name="Mirko Luddeni" userId="18fd90fd69c09b07" providerId="LiveId" clId="{1A745E68-CDA9-4FCF-8189-C17CA043AC3D}" dt="2021-06-18T13:06:27.582" v="7926" actId="171"/>
        <pc:sldMkLst>
          <pc:docMk/>
          <pc:sldMk cId="48573319" sldId="335"/>
        </pc:sldMkLst>
        <pc:spChg chg="add mod ord">
          <ac:chgData name="Mirko Luddeni" userId="18fd90fd69c09b07" providerId="LiveId" clId="{1A745E68-CDA9-4FCF-8189-C17CA043AC3D}" dt="2021-06-18T13:06:27.582" v="7926" actId="171"/>
          <ac:spMkLst>
            <pc:docMk/>
            <pc:sldMk cId="48573319" sldId="335"/>
            <ac:spMk id="8" creationId="{D8C106F3-3FB7-4047-BBDE-31DBB084D4C3}"/>
          </ac:spMkLst>
        </pc:spChg>
        <pc:picChg chg="mod ord">
          <ac:chgData name="Mirko Luddeni" userId="18fd90fd69c09b07" providerId="LiveId" clId="{1A745E68-CDA9-4FCF-8189-C17CA043AC3D}" dt="2021-06-18T10:02:58.350" v="7705" actId="14100"/>
          <ac:picMkLst>
            <pc:docMk/>
            <pc:sldMk cId="48573319" sldId="335"/>
            <ac:picMk id="14" creationId="{7E646F8A-44EC-46AA-A39D-36B1A2C4DD2E}"/>
          </ac:picMkLst>
        </pc:picChg>
      </pc:sldChg>
      <pc:sldChg chg="addSp delSp modSp add del mod">
        <pc:chgData name="Mirko Luddeni" userId="18fd90fd69c09b07" providerId="LiveId" clId="{1A745E68-CDA9-4FCF-8189-C17CA043AC3D}" dt="2021-06-18T09:53:18.889" v="7664" actId="47"/>
        <pc:sldMkLst>
          <pc:docMk/>
          <pc:sldMk cId="1014508629" sldId="335"/>
        </pc:sldMkLst>
        <pc:spChg chg="mod">
          <ac:chgData name="Mirko Luddeni" userId="18fd90fd69c09b07" providerId="LiveId" clId="{1A745E68-CDA9-4FCF-8189-C17CA043AC3D}" dt="2021-06-18T09:52:47.378" v="7661" actId="1076"/>
          <ac:spMkLst>
            <pc:docMk/>
            <pc:sldMk cId="1014508629" sldId="335"/>
            <ac:spMk id="2" creationId="{1BD43A5E-77DF-44FD-800D-158434A3ABC6}"/>
          </ac:spMkLst>
        </pc:spChg>
        <pc:spChg chg="del ord">
          <ac:chgData name="Mirko Luddeni" userId="18fd90fd69c09b07" providerId="LiveId" clId="{1A745E68-CDA9-4FCF-8189-C17CA043AC3D}" dt="2021-06-18T09:50:30.238" v="7638" actId="478"/>
          <ac:spMkLst>
            <pc:docMk/>
            <pc:sldMk cId="1014508629" sldId="335"/>
            <ac:spMk id="3" creationId="{72976326-1E90-4C92-9D6D-130195C6D224}"/>
          </ac:spMkLst>
        </pc:spChg>
        <pc:spChg chg="add mod ord">
          <ac:chgData name="Mirko Luddeni" userId="18fd90fd69c09b07" providerId="LiveId" clId="{1A745E68-CDA9-4FCF-8189-C17CA043AC3D}" dt="2021-06-18T09:52:34.953" v="7660" actId="170"/>
          <ac:spMkLst>
            <pc:docMk/>
            <pc:sldMk cId="1014508629" sldId="335"/>
            <ac:spMk id="4" creationId="{87D2AC0C-B359-48DA-AD47-C1839DB30464}"/>
          </ac:spMkLst>
        </pc:spChg>
        <pc:spChg chg="mod">
          <ac:chgData name="Mirko Luddeni" userId="18fd90fd69c09b07" providerId="LiveId" clId="{1A745E68-CDA9-4FCF-8189-C17CA043AC3D}" dt="2021-06-18T09:52:47.378" v="7661" actId="1076"/>
          <ac:spMkLst>
            <pc:docMk/>
            <pc:sldMk cId="1014508629" sldId="335"/>
            <ac:spMk id="5" creationId="{D5537408-2125-4CE5-92A7-F7E0FCBA31D0}"/>
          </ac:spMkLst>
        </pc:spChg>
        <pc:spChg chg="del">
          <ac:chgData name="Mirko Luddeni" userId="18fd90fd69c09b07" providerId="LiveId" clId="{1A745E68-CDA9-4FCF-8189-C17CA043AC3D}" dt="2021-06-18T09:53:02.227" v="7663" actId="478"/>
          <ac:spMkLst>
            <pc:docMk/>
            <pc:sldMk cId="1014508629" sldId="335"/>
            <ac:spMk id="6" creationId="{B0C70F64-F3E5-413B-AF4F-E15CE944B761}"/>
          </ac:spMkLst>
        </pc:spChg>
        <pc:spChg chg="add mod">
          <ac:chgData name="Mirko Luddeni" userId="18fd90fd69c09b07" providerId="LiveId" clId="{1A745E68-CDA9-4FCF-8189-C17CA043AC3D}" dt="2021-06-18T09:52:58.031" v="7662" actId="571"/>
          <ac:spMkLst>
            <pc:docMk/>
            <pc:sldMk cId="1014508629" sldId="335"/>
            <ac:spMk id="9" creationId="{B1199C64-1288-41F2-9055-E2D1F4254840}"/>
          </ac:spMkLst>
        </pc:spChg>
        <pc:picChg chg="del">
          <ac:chgData name="Mirko Luddeni" userId="18fd90fd69c09b07" providerId="LiveId" clId="{1A745E68-CDA9-4FCF-8189-C17CA043AC3D}" dt="2021-06-18T09:50:32.320" v="7639" actId="478"/>
          <ac:picMkLst>
            <pc:docMk/>
            <pc:sldMk cId="1014508629" sldId="335"/>
            <ac:picMk id="7" creationId="{AC712190-2C0E-4688-A578-5BF9B46A5E5D}"/>
          </ac:picMkLst>
        </pc:picChg>
        <pc:picChg chg="add mod">
          <ac:chgData name="Mirko Luddeni" userId="18fd90fd69c09b07" providerId="LiveId" clId="{1A745E68-CDA9-4FCF-8189-C17CA043AC3D}" dt="2021-06-18T09:51:15.846" v="7651" actId="1076"/>
          <ac:picMkLst>
            <pc:docMk/>
            <pc:sldMk cId="1014508629" sldId="335"/>
            <ac:picMk id="1026" creationId="{46EAD553-3044-447D-8109-0EF4C96050E6}"/>
          </ac:picMkLst>
        </pc:picChg>
      </pc:sldChg>
      <pc:sldChg chg="modSp add del mod">
        <pc:chgData name="Mirko Luddeni" userId="18fd90fd69c09b07" providerId="LiveId" clId="{1A745E68-CDA9-4FCF-8189-C17CA043AC3D}" dt="2021-06-18T09:28:08.004" v="7573" actId="47"/>
        <pc:sldMkLst>
          <pc:docMk/>
          <pc:sldMk cId="1711201321" sldId="336"/>
        </pc:sldMkLst>
        <pc:graphicFrameChg chg="mod">
          <ac:chgData name="Mirko Luddeni" userId="18fd90fd69c09b07" providerId="LiveId" clId="{1A745E68-CDA9-4FCF-8189-C17CA043AC3D}" dt="2021-06-18T09:27:56.974" v="7571" actId="1076"/>
          <ac:graphicFrameMkLst>
            <pc:docMk/>
            <pc:sldMk cId="1711201321" sldId="336"/>
            <ac:graphicFrameMk id="10" creationId="{B5BCD5CB-9572-459E-9D41-BF46ADDBF0B1}"/>
          </ac:graphicFrameMkLst>
        </pc:graphicFrameChg>
        <pc:graphicFrameChg chg="mod">
          <ac:chgData name="Mirko Luddeni" userId="18fd90fd69c09b07" providerId="LiveId" clId="{1A745E68-CDA9-4FCF-8189-C17CA043AC3D}" dt="2021-06-18T09:27:51.972" v="7570" actId="1076"/>
          <ac:graphicFrameMkLst>
            <pc:docMk/>
            <pc:sldMk cId="1711201321" sldId="336"/>
            <ac:graphicFrameMk id="12" creationId="{37349D77-FE3D-4C96-B922-9098EFB16BD8}"/>
          </ac:graphicFrameMkLst>
        </pc:graphicFrameChg>
        <pc:picChg chg="mod">
          <ac:chgData name="Mirko Luddeni" userId="18fd90fd69c09b07" providerId="LiveId" clId="{1A745E68-CDA9-4FCF-8189-C17CA043AC3D}" dt="2021-06-18T09:28:05.616" v="7572" actId="1076"/>
          <ac:picMkLst>
            <pc:docMk/>
            <pc:sldMk cId="1711201321" sldId="336"/>
            <ac:picMk id="4" creationId="{96FB55D7-94A3-43B5-980E-65578E4ED2F2}"/>
          </ac:picMkLst>
        </pc:picChg>
      </pc:sldChg>
      <pc:sldChg chg="addSp delSp modSp mod">
        <pc:chgData name="Mirko Luddeni" userId="18fd90fd69c09b07" providerId="LiveId" clId="{1A745E68-CDA9-4FCF-8189-C17CA043AC3D}" dt="2021-06-18T12:50:19.097" v="7729" actId="207"/>
        <pc:sldMkLst>
          <pc:docMk/>
          <pc:sldMk cId="2168539444" sldId="336"/>
        </pc:sldMkLst>
        <pc:spChg chg="del">
          <ac:chgData name="Mirko Luddeni" userId="18fd90fd69c09b07" providerId="LiveId" clId="{1A745E68-CDA9-4FCF-8189-C17CA043AC3D}" dt="2021-06-18T12:49:48.924" v="7721" actId="478"/>
          <ac:spMkLst>
            <pc:docMk/>
            <pc:sldMk cId="2168539444" sldId="336"/>
            <ac:spMk id="2" creationId="{1BD43A5E-77DF-44FD-800D-158434A3ABC6}"/>
          </ac:spMkLst>
        </pc:spChg>
        <pc:spChg chg="add del mod">
          <ac:chgData name="Mirko Luddeni" userId="18fd90fd69c09b07" providerId="LiveId" clId="{1A745E68-CDA9-4FCF-8189-C17CA043AC3D}" dt="2021-06-18T12:49:51.106" v="7722" actId="478"/>
          <ac:spMkLst>
            <pc:docMk/>
            <pc:sldMk cId="2168539444" sldId="336"/>
            <ac:spMk id="4" creationId="{D04F929F-73B2-42BA-8DFE-163337F9F6D5}"/>
          </ac:spMkLst>
        </pc:spChg>
        <pc:spChg chg="del">
          <ac:chgData name="Mirko Luddeni" userId="18fd90fd69c09b07" providerId="LiveId" clId="{1A745E68-CDA9-4FCF-8189-C17CA043AC3D}" dt="2021-06-18T12:49:47.085" v="7720" actId="478"/>
          <ac:spMkLst>
            <pc:docMk/>
            <pc:sldMk cId="2168539444" sldId="336"/>
            <ac:spMk id="5" creationId="{D5537408-2125-4CE5-92A7-F7E0FCBA31D0}"/>
          </ac:spMkLst>
        </pc:spChg>
        <pc:spChg chg="del">
          <ac:chgData name="Mirko Luddeni" userId="18fd90fd69c09b07" providerId="LiveId" clId="{1A745E68-CDA9-4FCF-8189-C17CA043AC3D}" dt="2021-06-18T12:49:53.447" v="7723" actId="478"/>
          <ac:spMkLst>
            <pc:docMk/>
            <pc:sldMk cId="2168539444" sldId="336"/>
            <ac:spMk id="6" creationId="{B0C70F64-F3E5-413B-AF4F-E15CE944B761}"/>
          </ac:spMkLst>
        </pc:spChg>
        <pc:spChg chg="del">
          <ac:chgData name="Mirko Luddeni" userId="18fd90fd69c09b07" providerId="LiveId" clId="{1A745E68-CDA9-4FCF-8189-C17CA043AC3D}" dt="2021-06-18T12:49:56.888" v="7724" actId="478"/>
          <ac:spMkLst>
            <pc:docMk/>
            <pc:sldMk cId="2168539444" sldId="336"/>
            <ac:spMk id="7" creationId="{8D0D8A36-4724-4A31-9937-161C78FC4EF8}"/>
          </ac:spMkLst>
        </pc:spChg>
        <pc:spChg chg="add mod">
          <ac:chgData name="Mirko Luddeni" userId="18fd90fd69c09b07" providerId="LiveId" clId="{1A745E68-CDA9-4FCF-8189-C17CA043AC3D}" dt="2021-06-18T12:50:19.097" v="7729" actId="207"/>
          <ac:spMkLst>
            <pc:docMk/>
            <pc:sldMk cId="2168539444" sldId="336"/>
            <ac:spMk id="8" creationId="{16BA6468-326B-43F7-8E93-94DCFDA8697F}"/>
          </ac:spMkLst>
        </pc:spChg>
        <pc:picChg chg="del">
          <ac:chgData name="Mirko Luddeni" userId="18fd90fd69c09b07" providerId="LiveId" clId="{1A745E68-CDA9-4FCF-8189-C17CA043AC3D}" dt="2021-06-18T12:49:45.285" v="7719" actId="478"/>
          <ac:picMkLst>
            <pc:docMk/>
            <pc:sldMk cId="2168539444" sldId="336"/>
            <ac:picMk id="4100" creationId="{148EF273-05C8-443D-9B66-FF4F700CFA1C}"/>
          </ac:picMkLst>
        </pc:picChg>
      </pc:sldChg>
      <pc:sldChg chg="addSp modSp mod ord">
        <pc:chgData name="Mirko Luddeni" userId="18fd90fd69c09b07" providerId="LiveId" clId="{1A745E68-CDA9-4FCF-8189-C17CA043AC3D}" dt="2021-06-18T13:04:03.099" v="7919" actId="14100"/>
        <pc:sldMkLst>
          <pc:docMk/>
          <pc:sldMk cId="217425686" sldId="337"/>
        </pc:sldMkLst>
        <pc:spChg chg="mod">
          <ac:chgData name="Mirko Luddeni" userId="18fd90fd69c09b07" providerId="LiveId" clId="{1A745E68-CDA9-4FCF-8189-C17CA043AC3D}" dt="2021-06-18T12:48:18.159" v="7717" actId="20577"/>
          <ac:spMkLst>
            <pc:docMk/>
            <pc:sldMk cId="217425686" sldId="337"/>
            <ac:spMk id="2" creationId="{1BD43A5E-77DF-44FD-800D-158434A3ABC6}"/>
          </ac:spMkLst>
        </pc:spChg>
        <pc:spChg chg="mod">
          <ac:chgData name="Mirko Luddeni" userId="18fd90fd69c09b07" providerId="LiveId" clId="{1A745E68-CDA9-4FCF-8189-C17CA043AC3D}" dt="2021-06-18T12:48:29.356" v="7718" actId="14100"/>
          <ac:spMkLst>
            <pc:docMk/>
            <pc:sldMk cId="217425686" sldId="337"/>
            <ac:spMk id="6" creationId="{B0C70F64-F3E5-413B-AF4F-E15CE944B761}"/>
          </ac:spMkLst>
        </pc:spChg>
        <pc:spChg chg="add mod ord">
          <ac:chgData name="Mirko Luddeni" userId="18fd90fd69c09b07" providerId="LiveId" clId="{1A745E68-CDA9-4FCF-8189-C17CA043AC3D}" dt="2021-06-18T13:04:03.099" v="7919" actId="14100"/>
          <ac:spMkLst>
            <pc:docMk/>
            <pc:sldMk cId="217425686" sldId="337"/>
            <ac:spMk id="8" creationId="{0988FEE1-653F-4E40-9839-B8FCA48BF73D}"/>
          </ac:spMkLst>
        </pc:spChg>
      </pc:sldChg>
      <pc:sldChg chg="addSp delSp modSp add mod">
        <pc:chgData name="Mirko Luddeni" userId="18fd90fd69c09b07" providerId="LiveId" clId="{1A745E68-CDA9-4FCF-8189-C17CA043AC3D}" dt="2021-06-18T13:31:29.544" v="8193" actId="1036"/>
        <pc:sldMkLst>
          <pc:docMk/>
          <pc:sldMk cId="3765491542" sldId="338"/>
        </pc:sldMkLst>
        <pc:spChg chg="mod">
          <ac:chgData name="Mirko Luddeni" userId="18fd90fd69c09b07" providerId="LiveId" clId="{1A745E68-CDA9-4FCF-8189-C17CA043AC3D}" dt="2021-06-18T13:30:43.945" v="8166" actId="1076"/>
          <ac:spMkLst>
            <pc:docMk/>
            <pc:sldMk cId="3765491542" sldId="338"/>
            <ac:spMk id="4" creationId="{79B909A5-02D1-4395-8058-BBCA30FB47CF}"/>
          </ac:spMkLst>
        </pc:spChg>
        <pc:spChg chg="mod ord">
          <ac:chgData name="Mirko Luddeni" userId="18fd90fd69c09b07" providerId="LiveId" clId="{1A745E68-CDA9-4FCF-8189-C17CA043AC3D}" dt="2021-06-18T13:31:09.383" v="8184" actId="171"/>
          <ac:spMkLst>
            <pc:docMk/>
            <pc:sldMk cId="3765491542" sldId="338"/>
            <ac:spMk id="10" creationId="{658CFF75-E57F-4054-856B-BEFD902DF101}"/>
          </ac:spMkLst>
        </pc:spChg>
        <pc:spChg chg="del mod">
          <ac:chgData name="Mirko Luddeni" userId="18fd90fd69c09b07" providerId="LiveId" clId="{1A745E68-CDA9-4FCF-8189-C17CA043AC3D}" dt="2021-06-18T12:51:46.031" v="7734" actId="478"/>
          <ac:spMkLst>
            <pc:docMk/>
            <pc:sldMk cId="3765491542" sldId="338"/>
            <ac:spMk id="12" creationId="{E1CD8133-642E-4711-AEB0-20D241825860}"/>
          </ac:spMkLst>
        </pc:spChg>
        <pc:spChg chg="add mod">
          <ac:chgData name="Mirko Luddeni" userId="18fd90fd69c09b07" providerId="LiveId" clId="{1A745E68-CDA9-4FCF-8189-C17CA043AC3D}" dt="2021-06-18T13:30:32.038" v="8165" actId="14100"/>
          <ac:spMkLst>
            <pc:docMk/>
            <pc:sldMk cId="3765491542" sldId="338"/>
            <ac:spMk id="13" creationId="{802AAE3F-40EA-4E21-A4E7-174087FEA952}"/>
          </ac:spMkLst>
        </pc:spChg>
        <pc:graphicFrameChg chg="mod">
          <ac:chgData name="Mirko Luddeni" userId="18fd90fd69c09b07" providerId="LiveId" clId="{1A745E68-CDA9-4FCF-8189-C17CA043AC3D}" dt="2021-06-18T13:29:45.089" v="8154" actId="14100"/>
          <ac:graphicFrameMkLst>
            <pc:docMk/>
            <pc:sldMk cId="3765491542" sldId="338"/>
            <ac:graphicFrameMk id="16" creationId="{5ED9542C-8A2C-4AF5-B162-B31583908839}"/>
          </ac:graphicFrameMkLst>
        </pc:graphicFrameChg>
        <pc:picChg chg="add mod">
          <ac:chgData name="Mirko Luddeni" userId="18fd90fd69c09b07" providerId="LiveId" clId="{1A745E68-CDA9-4FCF-8189-C17CA043AC3D}" dt="2021-06-18T13:31:29.544" v="8193" actId="1036"/>
          <ac:picMkLst>
            <pc:docMk/>
            <pc:sldMk cId="3765491542" sldId="338"/>
            <ac:picMk id="2050" creationId="{00B8AD31-0C63-449E-91CC-4482AF369F21}"/>
          </ac:picMkLst>
        </pc:picChg>
        <pc:cxnChg chg="add del mod">
          <ac:chgData name="Mirko Luddeni" userId="18fd90fd69c09b07" providerId="LiveId" clId="{1A745E68-CDA9-4FCF-8189-C17CA043AC3D}" dt="2021-06-18T13:00:03.312" v="7891" actId="478"/>
          <ac:cxnSpMkLst>
            <pc:docMk/>
            <pc:sldMk cId="3765491542" sldId="338"/>
            <ac:cxnSpMk id="7" creationId="{B69CE53E-707E-4BAB-9CAA-9B84A6C05240}"/>
          </ac:cxnSpMkLst>
        </pc:cxnChg>
        <pc:cxnChg chg="add mod">
          <ac:chgData name="Mirko Luddeni" userId="18fd90fd69c09b07" providerId="LiveId" clId="{1A745E68-CDA9-4FCF-8189-C17CA043AC3D}" dt="2021-06-18T13:30:52.466" v="8176" actId="1036"/>
          <ac:cxnSpMkLst>
            <pc:docMk/>
            <pc:sldMk cId="3765491542" sldId="338"/>
            <ac:cxnSpMk id="17" creationId="{1124B98C-18DF-4FDD-ACA7-A9CBE53C7B5B}"/>
          </ac:cxnSpMkLst>
        </pc:cxnChg>
      </pc:sldChg>
      <pc:sldChg chg="modSp mod">
        <pc:chgData name="Mirko Luddeni" userId="18fd90fd69c09b07" providerId="LiveId" clId="{1A745E68-CDA9-4FCF-8189-C17CA043AC3D}" dt="2021-06-21T14:13:41.751" v="9281" actId="1037"/>
        <pc:sldMkLst>
          <pc:docMk/>
          <pc:sldMk cId="3695027686" sldId="341"/>
        </pc:sldMkLst>
        <pc:spChg chg="mod">
          <ac:chgData name="Mirko Luddeni" userId="18fd90fd69c09b07" providerId="LiveId" clId="{1A745E68-CDA9-4FCF-8189-C17CA043AC3D}" dt="2021-06-21T14:13:41.751" v="9281" actId="1037"/>
          <ac:spMkLst>
            <pc:docMk/>
            <pc:sldMk cId="3695027686" sldId="341"/>
            <ac:spMk id="2" creationId="{345C5720-51D4-4632-91CD-936B8AB96750}"/>
          </ac:spMkLst>
        </pc:spChg>
        <pc:spChg chg="mod">
          <ac:chgData name="Mirko Luddeni" userId="18fd90fd69c09b07" providerId="LiveId" clId="{1A745E68-CDA9-4FCF-8189-C17CA043AC3D}" dt="2021-06-21T14:13:41.751" v="9281" actId="1037"/>
          <ac:spMkLst>
            <pc:docMk/>
            <pc:sldMk cId="3695027686" sldId="341"/>
            <ac:spMk id="7" creationId="{02C6628C-972C-4717-AAF3-D882B30F6658}"/>
          </ac:spMkLst>
        </pc:spChg>
      </pc:sldChg>
      <pc:sldChg chg="modSp add mod">
        <pc:chgData name="Mirko Luddeni" userId="18fd90fd69c09b07" providerId="LiveId" clId="{1A745E68-CDA9-4FCF-8189-C17CA043AC3D}" dt="2021-06-21T14:12:30.112" v="9225" actId="27636"/>
        <pc:sldMkLst>
          <pc:docMk/>
          <pc:sldMk cId="328348087" sldId="342"/>
        </pc:sldMkLst>
        <pc:spChg chg="mod">
          <ac:chgData name="Mirko Luddeni" userId="18fd90fd69c09b07" providerId="LiveId" clId="{1A745E68-CDA9-4FCF-8189-C17CA043AC3D}" dt="2021-06-21T14:12:25.608" v="9223" actId="1035"/>
          <ac:spMkLst>
            <pc:docMk/>
            <pc:sldMk cId="328348087" sldId="342"/>
            <ac:spMk id="2" creationId="{345C5720-51D4-4632-91CD-936B8AB96750}"/>
          </ac:spMkLst>
        </pc:spChg>
        <pc:spChg chg="mod">
          <ac:chgData name="Mirko Luddeni" userId="18fd90fd69c09b07" providerId="LiveId" clId="{1A745E68-CDA9-4FCF-8189-C17CA043AC3D}" dt="2021-06-21T14:12:10.743" v="9201" actId="14100"/>
          <ac:spMkLst>
            <pc:docMk/>
            <pc:sldMk cId="328348087" sldId="342"/>
            <ac:spMk id="5" creationId="{DCF29767-6635-4A46-AB77-672CC90C6FBE}"/>
          </ac:spMkLst>
        </pc:spChg>
        <pc:spChg chg="mod">
          <ac:chgData name="Mirko Luddeni" userId="18fd90fd69c09b07" providerId="LiveId" clId="{1A745E68-CDA9-4FCF-8189-C17CA043AC3D}" dt="2021-06-21T14:12:17.805" v="9202" actId="14100"/>
          <ac:spMkLst>
            <pc:docMk/>
            <pc:sldMk cId="328348087" sldId="342"/>
            <ac:spMk id="6" creationId="{9FABC344-E043-45BE-8588-06C658DBCE70}"/>
          </ac:spMkLst>
        </pc:spChg>
        <pc:spChg chg="mod">
          <ac:chgData name="Mirko Luddeni" userId="18fd90fd69c09b07" providerId="LiveId" clId="{1A745E68-CDA9-4FCF-8189-C17CA043AC3D}" dt="2021-06-21T14:12:25.608" v="9223" actId="1035"/>
          <ac:spMkLst>
            <pc:docMk/>
            <pc:sldMk cId="328348087" sldId="342"/>
            <ac:spMk id="7" creationId="{02C6628C-972C-4717-AAF3-D882B30F6658}"/>
          </ac:spMkLst>
        </pc:spChg>
        <pc:spChg chg="mod">
          <ac:chgData name="Mirko Luddeni" userId="18fd90fd69c09b07" providerId="LiveId" clId="{1A745E68-CDA9-4FCF-8189-C17CA043AC3D}" dt="2021-06-21T14:12:30.112" v="9225" actId="27636"/>
          <ac:spMkLst>
            <pc:docMk/>
            <pc:sldMk cId="328348087" sldId="342"/>
            <ac:spMk id="9" creationId="{E7A818AB-B120-41D5-88A6-933AB9CAAE68}"/>
          </ac:spMkLst>
        </pc:spChg>
      </pc:sldChg>
      <pc:sldChg chg="modSp mod">
        <pc:chgData name="Mirko Luddeni" userId="18fd90fd69c09b07" providerId="LiveId" clId="{1A745E68-CDA9-4FCF-8189-C17CA043AC3D}" dt="2021-06-21T13:43:18.256" v="8618"/>
        <pc:sldMkLst>
          <pc:docMk/>
          <pc:sldMk cId="3899483344" sldId="343"/>
        </pc:sldMkLst>
        <pc:graphicFrameChg chg="mod">
          <ac:chgData name="Mirko Luddeni" userId="18fd90fd69c09b07" providerId="LiveId" clId="{1A745E68-CDA9-4FCF-8189-C17CA043AC3D}" dt="2021-06-21T13:31:57.300" v="8558"/>
          <ac:graphicFrameMkLst>
            <pc:docMk/>
            <pc:sldMk cId="3899483344" sldId="343"/>
            <ac:graphicFrameMk id="8" creationId="{8097FCE3-35E6-437B-A556-52F82B46CE52}"/>
          </ac:graphicFrameMkLst>
        </pc:graphicFrameChg>
        <pc:graphicFrameChg chg="mod">
          <ac:chgData name="Mirko Luddeni" userId="18fd90fd69c09b07" providerId="LiveId" clId="{1A745E68-CDA9-4FCF-8189-C17CA043AC3D}" dt="2021-06-21T13:31:54.536" v="8557"/>
          <ac:graphicFrameMkLst>
            <pc:docMk/>
            <pc:sldMk cId="3899483344" sldId="343"/>
            <ac:graphicFrameMk id="14" creationId="{A6C60FCF-5535-435A-B1FB-AF607DC105D4}"/>
          </ac:graphicFrameMkLst>
        </pc:graphicFrameChg>
        <pc:graphicFrameChg chg="mod">
          <ac:chgData name="Mirko Luddeni" userId="18fd90fd69c09b07" providerId="LiveId" clId="{1A745E68-CDA9-4FCF-8189-C17CA043AC3D}" dt="2021-06-21T13:31:50.975" v="8556"/>
          <ac:graphicFrameMkLst>
            <pc:docMk/>
            <pc:sldMk cId="3899483344" sldId="343"/>
            <ac:graphicFrameMk id="16" creationId="{9AFD2254-CD0A-4C7F-B979-B521AAF3E296}"/>
          </ac:graphicFrameMkLst>
        </pc:graphicFrameChg>
        <pc:graphicFrameChg chg="mod">
          <ac:chgData name="Mirko Luddeni" userId="18fd90fd69c09b07" providerId="LiveId" clId="{1A745E68-CDA9-4FCF-8189-C17CA043AC3D}" dt="2021-06-21T13:43:18.256" v="8618"/>
          <ac:graphicFrameMkLst>
            <pc:docMk/>
            <pc:sldMk cId="3899483344" sldId="343"/>
            <ac:graphicFrameMk id="17" creationId="{E2C971EC-DE0A-45A7-B28F-24B44F3EDA0B}"/>
          </ac:graphicFrameMkLst>
        </pc:graphicFrameChg>
      </pc:sldChg>
      <pc:sldMasterChg chg="delSldLayout">
        <pc:chgData name="Mirko Luddeni" userId="18fd90fd69c09b07" providerId="LiveId" clId="{1A745E68-CDA9-4FCF-8189-C17CA043AC3D}" dt="2021-06-17T10:17:30.413" v="7137" actId="47"/>
        <pc:sldMasterMkLst>
          <pc:docMk/>
          <pc:sldMasterMk cId="3664101507" sldId="2147483648"/>
        </pc:sldMasterMkLst>
        <pc:sldLayoutChg chg="del">
          <pc:chgData name="Mirko Luddeni" userId="18fd90fd69c09b07" providerId="LiveId" clId="{1A745E68-CDA9-4FCF-8189-C17CA043AC3D}" dt="2021-06-17T09:12:26.848" v="6923" actId="47"/>
          <pc:sldLayoutMkLst>
            <pc:docMk/>
            <pc:sldMasterMk cId="3664101507" sldId="2147483648"/>
            <pc:sldLayoutMk cId="2989795084" sldId="2147483658"/>
          </pc:sldLayoutMkLst>
        </pc:sldLayoutChg>
        <pc:sldLayoutChg chg="del">
          <pc:chgData name="Mirko Luddeni" userId="18fd90fd69c09b07" providerId="LiveId" clId="{1A745E68-CDA9-4FCF-8189-C17CA043AC3D}" dt="2021-06-17T09:12:29.501" v="6924" actId="47"/>
          <pc:sldLayoutMkLst>
            <pc:docMk/>
            <pc:sldMasterMk cId="3664101507" sldId="2147483648"/>
            <pc:sldLayoutMk cId="2667104763" sldId="2147483659"/>
          </pc:sldLayoutMkLst>
        </pc:sldLayoutChg>
        <pc:sldLayoutChg chg="del">
          <pc:chgData name="Mirko Luddeni" userId="18fd90fd69c09b07" providerId="LiveId" clId="{1A745E68-CDA9-4FCF-8189-C17CA043AC3D}" dt="2021-06-17T10:17:30.413" v="7137" actId="47"/>
          <pc:sldLayoutMkLst>
            <pc:docMk/>
            <pc:sldMasterMk cId="3664101507" sldId="2147483648"/>
            <pc:sldLayoutMk cId="3294386540" sldId="2147483662"/>
          </pc:sldLayoutMkLst>
        </pc:sldLayoutChg>
      </pc:sldMasterChg>
    </pc:docChg>
  </pc:docChgLst>
  <pc:docChgLst>
    <pc:chgData name="Federico Donato" userId="75e060878361e85d" providerId="LiveId" clId="{4DD3E451-A876-4C44-B5D7-AED6BE6A0282}"/>
    <pc:docChg chg="undo custSel modSld">
      <pc:chgData name="Federico Donato" userId="75e060878361e85d" providerId="LiveId" clId="{4DD3E451-A876-4C44-B5D7-AED6BE6A0282}" dt="2021-06-24T15:12:02.936" v="8909" actId="20577"/>
      <pc:docMkLst>
        <pc:docMk/>
      </pc:docMkLst>
      <pc:sldChg chg="modNotesTx">
        <pc:chgData name="Federico Donato" userId="75e060878361e85d" providerId="LiveId" clId="{4DD3E451-A876-4C44-B5D7-AED6BE6A0282}" dt="2021-06-24T10:41:06.835" v="7005" actId="20577"/>
        <pc:sldMkLst>
          <pc:docMk/>
          <pc:sldMk cId="2052056029" sldId="303"/>
        </pc:sldMkLst>
      </pc:sldChg>
      <pc:sldChg chg="modSp modNotesTx">
        <pc:chgData name="Federico Donato" userId="75e060878361e85d" providerId="LiveId" clId="{4DD3E451-A876-4C44-B5D7-AED6BE6A0282}" dt="2021-06-24T12:00:02.069" v="8855" actId="20577"/>
        <pc:sldMkLst>
          <pc:docMk/>
          <pc:sldMk cId="4198928103" sldId="304"/>
        </pc:sldMkLst>
        <pc:graphicFrameChg chg="mod">
          <ac:chgData name="Federico Donato" userId="75e060878361e85d" providerId="LiveId" clId="{4DD3E451-A876-4C44-B5D7-AED6BE6A0282}" dt="2021-06-24T10:51:00.947" v="7801"/>
          <ac:graphicFrameMkLst>
            <pc:docMk/>
            <pc:sldMk cId="4198928103" sldId="304"/>
            <ac:graphicFrameMk id="12" creationId="{968508CD-241B-41D2-80FE-206EC673574C}"/>
          </ac:graphicFrameMkLst>
        </pc:graphicFrameChg>
      </pc:sldChg>
      <pc:sldChg chg="modSp mod modNotesTx">
        <pc:chgData name="Federico Donato" userId="75e060878361e85d" providerId="LiveId" clId="{4DD3E451-A876-4C44-B5D7-AED6BE6A0282}" dt="2021-06-24T10:26:06.911" v="6724" actId="108"/>
        <pc:sldMkLst>
          <pc:docMk/>
          <pc:sldMk cId="3049110943" sldId="311"/>
        </pc:sldMkLst>
        <pc:graphicFrameChg chg="mod modGraphic">
          <ac:chgData name="Federico Donato" userId="75e060878361e85d" providerId="LiveId" clId="{4DD3E451-A876-4C44-B5D7-AED6BE6A0282}" dt="2021-06-24T10:26:06.911" v="6724" actId="108"/>
          <ac:graphicFrameMkLst>
            <pc:docMk/>
            <pc:sldMk cId="3049110943" sldId="311"/>
            <ac:graphicFrameMk id="4" creationId="{6B924138-38E3-4C2D-BAA9-6FBCE6CAAE23}"/>
          </ac:graphicFrameMkLst>
        </pc:graphicFrameChg>
      </pc:sldChg>
      <pc:sldChg chg="modSp modNotesTx">
        <pc:chgData name="Federico Donato" userId="75e060878361e85d" providerId="LiveId" clId="{4DD3E451-A876-4C44-B5D7-AED6BE6A0282}" dt="2021-06-24T11:58:45.944" v="8739" actId="20577"/>
        <pc:sldMkLst>
          <pc:docMk/>
          <pc:sldMk cId="4181125481" sldId="315"/>
        </pc:sldMkLst>
        <pc:graphicFrameChg chg="mod">
          <ac:chgData name="Federico Donato" userId="75e060878361e85d" providerId="LiveId" clId="{4DD3E451-A876-4C44-B5D7-AED6BE6A0282}" dt="2021-06-24T10:51:54.207" v="7802"/>
          <ac:graphicFrameMkLst>
            <pc:docMk/>
            <pc:sldMk cId="4181125481" sldId="315"/>
            <ac:graphicFrameMk id="6" creationId="{E29836E6-86B1-4340-84FF-E3844572413A}"/>
          </ac:graphicFrameMkLst>
        </pc:graphicFrameChg>
      </pc:sldChg>
      <pc:sldChg chg="modNotesTx">
        <pc:chgData name="Federico Donato" userId="75e060878361e85d" providerId="LiveId" clId="{4DD3E451-A876-4C44-B5D7-AED6BE6A0282}" dt="2021-06-24T12:01:18.847" v="8894" actId="20577"/>
        <pc:sldMkLst>
          <pc:docMk/>
          <pc:sldMk cId="3075122506" sldId="316"/>
        </pc:sldMkLst>
      </pc:sldChg>
      <pc:sldChg chg="modNotesTx">
        <pc:chgData name="Federico Donato" userId="75e060878361e85d" providerId="LiveId" clId="{4DD3E451-A876-4C44-B5D7-AED6BE6A0282}" dt="2021-06-24T08:01:58.383" v="1028" actId="403"/>
        <pc:sldMkLst>
          <pc:docMk/>
          <pc:sldMk cId="111242765" sldId="322"/>
        </pc:sldMkLst>
      </pc:sldChg>
      <pc:sldChg chg="modNotesTx">
        <pc:chgData name="Federico Donato" userId="75e060878361e85d" providerId="LiveId" clId="{4DD3E451-A876-4C44-B5D7-AED6BE6A0282}" dt="2021-06-24T15:12:02.936" v="8909" actId="20577"/>
        <pc:sldMkLst>
          <pc:docMk/>
          <pc:sldMk cId="2697121495" sldId="325"/>
        </pc:sldMkLst>
      </pc:sldChg>
      <pc:sldChg chg="modSp mod modNotesTx">
        <pc:chgData name="Federico Donato" userId="75e060878361e85d" providerId="LiveId" clId="{4DD3E451-A876-4C44-B5D7-AED6BE6A0282}" dt="2021-06-24T09:19:48.678" v="5309" actId="20577"/>
        <pc:sldMkLst>
          <pc:docMk/>
          <pc:sldMk cId="2388665969" sldId="326"/>
        </pc:sldMkLst>
        <pc:spChg chg="mod">
          <ac:chgData name="Federico Donato" userId="75e060878361e85d" providerId="LiveId" clId="{4DD3E451-A876-4C44-B5D7-AED6BE6A0282}" dt="2021-06-24T09:18:35.392" v="5304" actId="20577"/>
          <ac:spMkLst>
            <pc:docMk/>
            <pc:sldMk cId="2388665969" sldId="326"/>
            <ac:spMk id="6" creationId="{52E07780-E1E1-45F8-957C-8F8954BB318E}"/>
          </ac:spMkLst>
        </pc:spChg>
      </pc:sldChg>
      <pc:sldChg chg="modNotesTx">
        <pc:chgData name="Federico Donato" userId="75e060878361e85d" providerId="LiveId" clId="{4DD3E451-A876-4C44-B5D7-AED6BE6A0282}" dt="2021-06-24T08:25:40.756" v="3548" actId="20577"/>
        <pc:sldMkLst>
          <pc:docMk/>
          <pc:sldMk cId="1465582681" sldId="327"/>
        </pc:sldMkLst>
      </pc:sldChg>
      <pc:sldChg chg="modNotesTx">
        <pc:chgData name="Federico Donato" userId="75e060878361e85d" providerId="LiveId" clId="{4DD3E451-A876-4C44-B5D7-AED6BE6A0282}" dt="2021-06-24T10:53:02.152" v="8010" actId="20577"/>
        <pc:sldMkLst>
          <pc:docMk/>
          <pc:sldMk cId="98086440" sldId="330"/>
        </pc:sldMkLst>
      </pc:sldChg>
      <pc:sldChg chg="addCm delCm modCm modNotesTx">
        <pc:chgData name="Federico Donato" userId="75e060878361e85d" providerId="LiveId" clId="{4DD3E451-A876-4C44-B5D7-AED6BE6A0282}" dt="2021-06-24T10:27:20.887" v="6728" actId="20577"/>
        <pc:sldMkLst>
          <pc:docMk/>
          <pc:sldMk cId="3413464563" sldId="332"/>
        </pc:sldMkLst>
      </pc:sldChg>
      <pc:sldChg chg="modSp mod modNotesTx">
        <pc:chgData name="Federico Donato" userId="75e060878361e85d" providerId="LiveId" clId="{4DD3E451-A876-4C44-B5D7-AED6BE6A0282}" dt="2021-06-24T13:02:47.046" v="8907" actId="20577"/>
        <pc:sldMkLst>
          <pc:docMk/>
          <pc:sldMk cId="3765491542" sldId="338"/>
        </pc:sldMkLst>
        <pc:spChg chg="mod">
          <ac:chgData name="Federico Donato" userId="75e060878361e85d" providerId="LiveId" clId="{4DD3E451-A876-4C44-B5D7-AED6BE6A0282}" dt="2021-06-24T13:02:47.046" v="8907" actId="20577"/>
          <ac:spMkLst>
            <pc:docMk/>
            <pc:sldMk cId="3765491542" sldId="338"/>
            <ac:spMk id="2" creationId="{04D00B79-44BB-4D5F-B51D-2270A854D77A}"/>
          </ac:spMkLst>
        </pc:spChg>
        <pc:spChg chg="mod">
          <ac:chgData name="Federico Donato" userId="75e060878361e85d" providerId="LiveId" clId="{4DD3E451-A876-4C44-B5D7-AED6BE6A0282}" dt="2021-06-24T10:31:01.610" v="6743" actId="20577"/>
          <ac:spMkLst>
            <pc:docMk/>
            <pc:sldMk cId="3765491542" sldId="338"/>
            <ac:spMk id="10" creationId="{658CFF75-E57F-4054-856B-BEFD902DF101}"/>
          </ac:spMkLst>
        </pc:spChg>
        <pc:spChg chg="mod">
          <ac:chgData name="Federico Donato" userId="75e060878361e85d" providerId="LiveId" clId="{4DD3E451-A876-4C44-B5D7-AED6BE6A0282}" dt="2021-06-24T10:33:15.259" v="6770" actId="20577"/>
          <ac:spMkLst>
            <pc:docMk/>
            <pc:sldMk cId="3765491542" sldId="338"/>
            <ac:spMk id="13" creationId="{802AAE3F-40EA-4E21-A4E7-174087FEA952}"/>
          </ac:spMkLst>
        </pc:spChg>
      </pc:sldChg>
    </pc:docChg>
  </pc:docChgLst>
  <pc:docChgLst>
    <pc:chgData name="Federico Ciucci" userId="b7711c088dbd8727" providerId="LiveId" clId="{722A7DE7-AFCE-4C2B-AA87-7AE4B98E812C}"/>
    <pc:docChg chg="undo custSel modSld">
      <pc:chgData name="Federico Ciucci" userId="b7711c088dbd8727" providerId="LiveId" clId="{722A7DE7-AFCE-4C2B-AA87-7AE4B98E812C}" dt="2021-06-24T12:01:07.126" v="4193" actId="1076"/>
      <pc:docMkLst>
        <pc:docMk/>
      </pc:docMkLst>
      <pc:sldChg chg="modSp mod">
        <pc:chgData name="Federico Ciucci" userId="b7711c088dbd8727" providerId="LiveId" clId="{722A7DE7-AFCE-4C2B-AA87-7AE4B98E812C}" dt="2021-06-24T10:50:24.863" v="4190" actId="1076"/>
        <pc:sldMkLst>
          <pc:docMk/>
          <pc:sldMk cId="4198928103" sldId="304"/>
        </pc:sldMkLst>
        <pc:spChg chg="mod">
          <ac:chgData name="Federico Ciucci" userId="b7711c088dbd8727" providerId="LiveId" clId="{722A7DE7-AFCE-4C2B-AA87-7AE4B98E812C}" dt="2021-06-24T10:46:16.932" v="4127" actId="1076"/>
          <ac:spMkLst>
            <pc:docMk/>
            <pc:sldMk cId="4198928103" sldId="304"/>
            <ac:spMk id="2" creationId="{04D00B79-44BB-4D5F-B51D-2270A854D77A}"/>
          </ac:spMkLst>
        </pc:spChg>
        <pc:spChg chg="mod">
          <ac:chgData name="Federico Ciucci" userId="b7711c088dbd8727" providerId="LiveId" clId="{722A7DE7-AFCE-4C2B-AA87-7AE4B98E812C}" dt="2021-06-24T10:46:23.840" v="4129" actId="1076"/>
          <ac:spMkLst>
            <pc:docMk/>
            <pc:sldMk cId="4198928103" sldId="304"/>
            <ac:spMk id="11" creationId="{B07BA1F9-2C19-4C07-B29B-18B9FBCC4755}"/>
          </ac:spMkLst>
        </pc:spChg>
        <pc:graphicFrameChg chg="mod modGraphic">
          <ac:chgData name="Federico Ciucci" userId="b7711c088dbd8727" providerId="LiveId" clId="{722A7DE7-AFCE-4C2B-AA87-7AE4B98E812C}" dt="2021-06-24T10:50:24.863" v="4190" actId="1076"/>
          <ac:graphicFrameMkLst>
            <pc:docMk/>
            <pc:sldMk cId="4198928103" sldId="304"/>
            <ac:graphicFrameMk id="12" creationId="{968508CD-241B-41D2-80FE-206EC673574C}"/>
          </ac:graphicFrameMkLst>
        </pc:graphicFrameChg>
      </pc:sldChg>
      <pc:sldChg chg="modNotesTx">
        <pc:chgData name="Federico Ciucci" userId="b7711c088dbd8727" providerId="LiveId" clId="{722A7DE7-AFCE-4C2B-AA87-7AE4B98E812C}" dt="2021-06-24T09:12:31.398" v="3762" actId="6549"/>
        <pc:sldMkLst>
          <pc:docMk/>
          <pc:sldMk cId="993446822" sldId="308"/>
        </pc:sldMkLst>
      </pc:sldChg>
      <pc:sldChg chg="modNotesTx">
        <pc:chgData name="Federico Ciucci" userId="b7711c088dbd8727" providerId="LiveId" clId="{722A7DE7-AFCE-4C2B-AA87-7AE4B98E812C}" dt="2021-06-24T09:31:15.998" v="4050" actId="20577"/>
        <pc:sldMkLst>
          <pc:docMk/>
          <pc:sldMk cId="1856525179" sldId="309"/>
        </pc:sldMkLst>
      </pc:sldChg>
      <pc:sldChg chg="modNotesTx">
        <pc:chgData name="Federico Ciucci" userId="b7711c088dbd8727" providerId="LiveId" clId="{722A7DE7-AFCE-4C2B-AA87-7AE4B98E812C}" dt="2021-06-24T09:11:17.524" v="3754" actId="6549"/>
        <pc:sldMkLst>
          <pc:docMk/>
          <pc:sldMk cId="3410042986" sldId="312"/>
        </pc:sldMkLst>
      </pc:sldChg>
      <pc:sldChg chg="modSp mod">
        <pc:chgData name="Federico Ciucci" userId="b7711c088dbd8727" providerId="LiveId" clId="{722A7DE7-AFCE-4C2B-AA87-7AE4B98E812C}" dt="2021-06-24T10:53:13.808" v="4191" actId="20577"/>
        <pc:sldMkLst>
          <pc:docMk/>
          <pc:sldMk cId="1208550588" sldId="314"/>
        </pc:sldMkLst>
        <pc:spChg chg="mod">
          <ac:chgData name="Federico Ciucci" userId="b7711c088dbd8727" providerId="LiveId" clId="{722A7DE7-AFCE-4C2B-AA87-7AE4B98E812C}" dt="2021-06-24T10:53:13.808" v="4191" actId="20577"/>
          <ac:spMkLst>
            <pc:docMk/>
            <pc:sldMk cId="1208550588" sldId="314"/>
            <ac:spMk id="15" creationId="{7AF520EB-4A32-4E06-B251-FD6FB4CBD9E1}"/>
          </ac:spMkLst>
        </pc:spChg>
      </pc:sldChg>
      <pc:sldChg chg="modSp mod">
        <pc:chgData name="Federico Ciucci" userId="b7711c088dbd8727" providerId="LiveId" clId="{722A7DE7-AFCE-4C2B-AA87-7AE4B98E812C}" dt="2021-06-24T10:49:34.784" v="4184" actId="20577"/>
        <pc:sldMkLst>
          <pc:docMk/>
          <pc:sldMk cId="4181125481" sldId="315"/>
        </pc:sldMkLst>
        <pc:spChg chg="mod">
          <ac:chgData name="Federico Ciucci" userId="b7711c088dbd8727" providerId="LiveId" clId="{722A7DE7-AFCE-4C2B-AA87-7AE4B98E812C}" dt="2021-06-24T10:45:54.975" v="4125" actId="1076"/>
          <ac:spMkLst>
            <pc:docMk/>
            <pc:sldMk cId="4181125481" sldId="315"/>
            <ac:spMk id="2" creationId="{04D00B79-44BB-4D5F-B51D-2270A854D77A}"/>
          </ac:spMkLst>
        </pc:spChg>
        <pc:spChg chg="mod">
          <ac:chgData name="Federico Ciucci" userId="b7711c088dbd8727" providerId="LiveId" clId="{722A7DE7-AFCE-4C2B-AA87-7AE4B98E812C}" dt="2021-06-24T10:46:04.385" v="4126" actId="1076"/>
          <ac:spMkLst>
            <pc:docMk/>
            <pc:sldMk cId="4181125481" sldId="315"/>
            <ac:spMk id="11" creationId="{B07BA1F9-2C19-4C07-B29B-18B9FBCC4755}"/>
          </ac:spMkLst>
        </pc:spChg>
        <pc:graphicFrameChg chg="mod modGraphic">
          <ac:chgData name="Federico Ciucci" userId="b7711c088dbd8727" providerId="LiveId" clId="{722A7DE7-AFCE-4C2B-AA87-7AE4B98E812C}" dt="2021-06-24T10:49:34.784" v="4184" actId="20577"/>
          <ac:graphicFrameMkLst>
            <pc:docMk/>
            <pc:sldMk cId="4181125481" sldId="315"/>
            <ac:graphicFrameMk id="6" creationId="{E29836E6-86B1-4340-84FF-E3844572413A}"/>
          </ac:graphicFrameMkLst>
        </pc:graphicFrameChg>
      </pc:sldChg>
      <pc:sldChg chg="addSp modSp mod">
        <pc:chgData name="Federico Ciucci" userId="b7711c088dbd8727" providerId="LiveId" clId="{722A7DE7-AFCE-4C2B-AA87-7AE4B98E812C}" dt="2021-06-24T10:38:22.867" v="4121" actId="1076"/>
        <pc:sldMkLst>
          <pc:docMk/>
          <pc:sldMk cId="3075122506" sldId="316"/>
        </pc:sldMkLst>
        <pc:spChg chg="add mod">
          <ac:chgData name="Federico Ciucci" userId="b7711c088dbd8727" providerId="LiveId" clId="{722A7DE7-AFCE-4C2B-AA87-7AE4B98E812C}" dt="2021-06-24T10:38:22.867" v="4121" actId="1076"/>
          <ac:spMkLst>
            <pc:docMk/>
            <pc:sldMk cId="3075122506" sldId="316"/>
            <ac:spMk id="93" creationId="{4B7E8C11-BE64-4668-9836-3BE29D4A3664}"/>
          </ac:spMkLst>
        </pc:spChg>
        <pc:cxnChg chg="add mod">
          <ac:chgData name="Federico Ciucci" userId="b7711c088dbd8727" providerId="LiveId" clId="{722A7DE7-AFCE-4C2B-AA87-7AE4B98E812C}" dt="2021-06-24T10:37:34.886" v="4108" actId="14100"/>
          <ac:cxnSpMkLst>
            <pc:docMk/>
            <pc:sldMk cId="3075122506" sldId="316"/>
            <ac:cxnSpMk id="92" creationId="{98781764-BAD9-4FFC-A9FA-B56A9C49D552}"/>
          </ac:cxnSpMkLst>
        </pc:cxnChg>
      </pc:sldChg>
      <pc:sldChg chg="modSp mod modNotesTx">
        <pc:chgData name="Federico Ciucci" userId="b7711c088dbd8727" providerId="LiveId" clId="{722A7DE7-AFCE-4C2B-AA87-7AE4B98E812C}" dt="2021-06-24T10:29:24.077" v="4102" actId="20577"/>
        <pc:sldMkLst>
          <pc:docMk/>
          <pc:sldMk cId="1219657227" sldId="318"/>
        </pc:sldMkLst>
        <pc:spChg chg="mod">
          <ac:chgData name="Federico Ciucci" userId="b7711c088dbd8727" providerId="LiveId" clId="{722A7DE7-AFCE-4C2B-AA87-7AE4B98E812C}" dt="2021-06-24T09:05:41.156" v="3334" actId="20577"/>
          <ac:spMkLst>
            <pc:docMk/>
            <pc:sldMk cId="1219657227" sldId="318"/>
            <ac:spMk id="3" creationId="{9E1BAB65-D4F0-461F-A319-6B274F48A039}"/>
          </ac:spMkLst>
        </pc:spChg>
      </pc:sldChg>
      <pc:sldChg chg="modNotesTx">
        <pc:chgData name="Federico Ciucci" userId="b7711c088dbd8727" providerId="LiveId" clId="{722A7DE7-AFCE-4C2B-AA87-7AE4B98E812C}" dt="2021-06-24T09:32:04.693" v="4073" actId="20577"/>
        <pc:sldMkLst>
          <pc:docMk/>
          <pc:sldMk cId="111242765" sldId="322"/>
        </pc:sldMkLst>
      </pc:sldChg>
      <pc:sldChg chg="modNotesTx">
        <pc:chgData name="Federico Ciucci" userId="b7711c088dbd8727" providerId="LiveId" clId="{722A7DE7-AFCE-4C2B-AA87-7AE4B98E812C}" dt="2021-06-24T09:20:31.265" v="3948" actId="6549"/>
        <pc:sldMkLst>
          <pc:docMk/>
          <pc:sldMk cId="1894254099" sldId="323"/>
        </pc:sldMkLst>
      </pc:sldChg>
      <pc:sldChg chg="modNotesTx">
        <pc:chgData name="Federico Ciucci" userId="b7711c088dbd8727" providerId="LiveId" clId="{722A7DE7-AFCE-4C2B-AA87-7AE4B98E812C}" dt="2021-06-24T09:21:35.287" v="4043" actId="20577"/>
        <pc:sldMkLst>
          <pc:docMk/>
          <pc:sldMk cId="348237993" sldId="324"/>
        </pc:sldMkLst>
      </pc:sldChg>
      <pc:sldChg chg="modSp">
        <pc:chgData name="Federico Ciucci" userId="b7711c088dbd8727" providerId="LiveId" clId="{722A7DE7-AFCE-4C2B-AA87-7AE4B98E812C}" dt="2021-06-24T12:01:07.126" v="4193" actId="1076"/>
        <pc:sldMkLst>
          <pc:docMk/>
          <pc:sldMk cId="98086440" sldId="330"/>
        </pc:sldMkLst>
        <pc:spChg chg="mod">
          <ac:chgData name="Federico Ciucci" userId="b7711c088dbd8727" providerId="LiveId" clId="{722A7DE7-AFCE-4C2B-AA87-7AE4B98E812C}" dt="2021-06-24T12:01:07.126" v="4193" actId="1076"/>
          <ac:spMkLst>
            <pc:docMk/>
            <pc:sldMk cId="98086440" sldId="330"/>
            <ac:spMk id="103" creationId="{02D0EA28-FB42-497B-8350-AC0EC64C2889}"/>
          </ac:spMkLst>
        </pc:spChg>
        <pc:spChg chg="mod">
          <ac:chgData name="Federico Ciucci" userId="b7711c088dbd8727" providerId="LiveId" clId="{722A7DE7-AFCE-4C2B-AA87-7AE4B98E812C}" dt="2021-06-24T12:01:07.126" v="4193" actId="1076"/>
          <ac:spMkLst>
            <pc:docMk/>
            <pc:sldMk cId="98086440" sldId="330"/>
            <ac:spMk id="105" creationId="{18C7C5DB-E74D-4938-B00C-E83BB107767A}"/>
          </ac:spMkLst>
        </pc:spChg>
        <pc:spChg chg="mod">
          <ac:chgData name="Federico Ciucci" userId="b7711c088dbd8727" providerId="LiveId" clId="{722A7DE7-AFCE-4C2B-AA87-7AE4B98E812C}" dt="2021-06-24T12:01:07.126" v="4193" actId="1076"/>
          <ac:spMkLst>
            <pc:docMk/>
            <pc:sldMk cId="98086440" sldId="330"/>
            <ac:spMk id="107" creationId="{EA0F7EDC-B9F8-453A-90B5-AE0593A4DF58}"/>
          </ac:spMkLst>
        </pc:spChg>
        <pc:spChg chg="mod">
          <ac:chgData name="Federico Ciucci" userId="b7711c088dbd8727" providerId="LiveId" clId="{722A7DE7-AFCE-4C2B-AA87-7AE4B98E812C}" dt="2021-06-24T12:01:07.126" v="4193" actId="1076"/>
          <ac:spMkLst>
            <pc:docMk/>
            <pc:sldMk cId="98086440" sldId="330"/>
            <ac:spMk id="110" creationId="{4E957A3D-61D9-441E-9CBE-8D0E2EA99E14}"/>
          </ac:spMkLst>
        </pc:spChg>
        <pc:spChg chg="mod">
          <ac:chgData name="Federico Ciucci" userId="b7711c088dbd8727" providerId="LiveId" clId="{722A7DE7-AFCE-4C2B-AA87-7AE4B98E812C}" dt="2021-06-24T12:01:07.126" v="4193" actId="1076"/>
          <ac:spMkLst>
            <pc:docMk/>
            <pc:sldMk cId="98086440" sldId="330"/>
            <ac:spMk id="111" creationId="{0EA050A0-A531-4CAA-9F26-B163E451799B}"/>
          </ac:spMkLst>
        </pc:spChg>
        <pc:spChg chg="mod">
          <ac:chgData name="Federico Ciucci" userId="b7711c088dbd8727" providerId="LiveId" clId="{722A7DE7-AFCE-4C2B-AA87-7AE4B98E812C}" dt="2021-06-24T12:01:07.126" v="4193" actId="1076"/>
          <ac:spMkLst>
            <pc:docMk/>
            <pc:sldMk cId="98086440" sldId="330"/>
            <ac:spMk id="112" creationId="{26C5F13F-733C-4BB8-9DD5-0C02CD1E4F82}"/>
          </ac:spMkLst>
        </pc:spChg>
        <pc:spChg chg="mod">
          <ac:chgData name="Federico Ciucci" userId="b7711c088dbd8727" providerId="LiveId" clId="{722A7DE7-AFCE-4C2B-AA87-7AE4B98E812C}" dt="2021-06-24T12:01:07.126" v="4193" actId="1076"/>
          <ac:spMkLst>
            <pc:docMk/>
            <pc:sldMk cId="98086440" sldId="330"/>
            <ac:spMk id="113" creationId="{91EC5539-B6A4-4BC9-92CF-F60A09124CD4}"/>
          </ac:spMkLst>
        </pc:spChg>
        <pc:spChg chg="mod">
          <ac:chgData name="Federico Ciucci" userId="b7711c088dbd8727" providerId="LiveId" clId="{722A7DE7-AFCE-4C2B-AA87-7AE4B98E812C}" dt="2021-06-24T12:01:07.126" v="4193" actId="1076"/>
          <ac:spMkLst>
            <pc:docMk/>
            <pc:sldMk cId="98086440" sldId="330"/>
            <ac:spMk id="114" creationId="{5D1465AC-DCE0-4784-B01E-D6E366991760}"/>
          </ac:spMkLst>
        </pc:spChg>
        <pc:spChg chg="mod">
          <ac:chgData name="Federico Ciucci" userId="b7711c088dbd8727" providerId="LiveId" clId="{722A7DE7-AFCE-4C2B-AA87-7AE4B98E812C}" dt="2021-06-24T12:01:07.126" v="4193" actId="1076"/>
          <ac:spMkLst>
            <pc:docMk/>
            <pc:sldMk cId="98086440" sldId="330"/>
            <ac:spMk id="116" creationId="{8A195CDE-6785-4ED7-9A0D-6CF08947CE9B}"/>
          </ac:spMkLst>
        </pc:spChg>
        <pc:spChg chg="mod">
          <ac:chgData name="Federico Ciucci" userId="b7711c088dbd8727" providerId="LiveId" clId="{722A7DE7-AFCE-4C2B-AA87-7AE4B98E812C}" dt="2021-06-24T12:01:07.126" v="4193" actId="1076"/>
          <ac:spMkLst>
            <pc:docMk/>
            <pc:sldMk cId="98086440" sldId="330"/>
            <ac:spMk id="118" creationId="{D268152D-1C32-4D34-8F30-712710A1E364}"/>
          </ac:spMkLst>
        </pc:spChg>
        <pc:spChg chg="mod">
          <ac:chgData name="Federico Ciucci" userId="b7711c088dbd8727" providerId="LiveId" clId="{722A7DE7-AFCE-4C2B-AA87-7AE4B98E812C}" dt="2021-06-24T12:01:07.126" v="4193" actId="1076"/>
          <ac:spMkLst>
            <pc:docMk/>
            <pc:sldMk cId="98086440" sldId="330"/>
            <ac:spMk id="122" creationId="{755E537E-2089-4CB1-863F-A2488CACD756}"/>
          </ac:spMkLst>
        </pc:spChg>
        <pc:spChg chg="mod">
          <ac:chgData name="Federico Ciucci" userId="b7711c088dbd8727" providerId="LiveId" clId="{722A7DE7-AFCE-4C2B-AA87-7AE4B98E812C}" dt="2021-06-24T12:01:07.126" v="4193" actId="1076"/>
          <ac:spMkLst>
            <pc:docMk/>
            <pc:sldMk cId="98086440" sldId="330"/>
            <ac:spMk id="124" creationId="{1E434469-DD1D-4F30-B7C6-C4DABB6619EE}"/>
          </ac:spMkLst>
        </pc:spChg>
        <pc:spChg chg="mod">
          <ac:chgData name="Federico Ciucci" userId="b7711c088dbd8727" providerId="LiveId" clId="{722A7DE7-AFCE-4C2B-AA87-7AE4B98E812C}" dt="2021-06-24T12:01:07.126" v="4193" actId="1076"/>
          <ac:spMkLst>
            <pc:docMk/>
            <pc:sldMk cId="98086440" sldId="330"/>
            <ac:spMk id="126" creationId="{367244C1-DD29-46E3-ACB8-EDF5A77FB99E}"/>
          </ac:spMkLst>
        </pc:spChg>
        <pc:spChg chg="mod">
          <ac:chgData name="Federico Ciucci" userId="b7711c088dbd8727" providerId="LiveId" clId="{722A7DE7-AFCE-4C2B-AA87-7AE4B98E812C}" dt="2021-06-24T12:01:07.126" v="4193" actId="1076"/>
          <ac:spMkLst>
            <pc:docMk/>
            <pc:sldMk cId="98086440" sldId="330"/>
            <ac:spMk id="127" creationId="{441252D4-F294-452F-A52D-AA86CE9D34D0}"/>
          </ac:spMkLst>
        </pc:spChg>
        <pc:spChg chg="mod">
          <ac:chgData name="Federico Ciucci" userId="b7711c088dbd8727" providerId="LiveId" clId="{722A7DE7-AFCE-4C2B-AA87-7AE4B98E812C}" dt="2021-06-24T12:01:07.126" v="4193" actId="1076"/>
          <ac:spMkLst>
            <pc:docMk/>
            <pc:sldMk cId="98086440" sldId="330"/>
            <ac:spMk id="130" creationId="{F395B53F-A0C2-4AC8-95A6-D522A9F9AFCA}"/>
          </ac:spMkLst>
        </pc:spChg>
        <pc:spChg chg="mod">
          <ac:chgData name="Federico Ciucci" userId="b7711c088dbd8727" providerId="LiveId" clId="{722A7DE7-AFCE-4C2B-AA87-7AE4B98E812C}" dt="2021-06-24T12:01:07.126" v="4193" actId="1076"/>
          <ac:spMkLst>
            <pc:docMk/>
            <pc:sldMk cId="98086440" sldId="330"/>
            <ac:spMk id="132" creationId="{D4CAA585-EDED-4F23-A1AB-99282CD19229}"/>
          </ac:spMkLst>
        </pc:spChg>
        <pc:spChg chg="mod">
          <ac:chgData name="Federico Ciucci" userId="b7711c088dbd8727" providerId="LiveId" clId="{722A7DE7-AFCE-4C2B-AA87-7AE4B98E812C}" dt="2021-06-24T12:01:07.126" v="4193" actId="1076"/>
          <ac:spMkLst>
            <pc:docMk/>
            <pc:sldMk cId="98086440" sldId="330"/>
            <ac:spMk id="134" creationId="{F394528F-58E0-4139-95FD-38B03F08526C}"/>
          </ac:spMkLst>
        </pc:spChg>
        <pc:spChg chg="mod">
          <ac:chgData name="Federico Ciucci" userId="b7711c088dbd8727" providerId="LiveId" clId="{722A7DE7-AFCE-4C2B-AA87-7AE4B98E812C}" dt="2021-06-24T12:01:07.126" v="4193" actId="1076"/>
          <ac:spMkLst>
            <pc:docMk/>
            <pc:sldMk cId="98086440" sldId="330"/>
            <ac:spMk id="136" creationId="{FFAA09D1-B524-460A-8CD5-FA5661CDE3B8}"/>
          </ac:spMkLst>
        </pc:spChg>
        <pc:spChg chg="mod">
          <ac:chgData name="Federico Ciucci" userId="b7711c088dbd8727" providerId="LiveId" clId="{722A7DE7-AFCE-4C2B-AA87-7AE4B98E812C}" dt="2021-06-24T12:01:07.126" v="4193" actId="1076"/>
          <ac:spMkLst>
            <pc:docMk/>
            <pc:sldMk cId="98086440" sldId="330"/>
            <ac:spMk id="138" creationId="{786C46C3-CB35-4354-A4E4-C41B0816C2F7}"/>
          </ac:spMkLst>
        </pc:spChg>
        <pc:spChg chg="mod">
          <ac:chgData name="Federico Ciucci" userId="b7711c088dbd8727" providerId="LiveId" clId="{722A7DE7-AFCE-4C2B-AA87-7AE4B98E812C}" dt="2021-06-24T12:01:07.126" v="4193" actId="1076"/>
          <ac:spMkLst>
            <pc:docMk/>
            <pc:sldMk cId="98086440" sldId="330"/>
            <ac:spMk id="140" creationId="{0D4B3710-683A-48DB-AC39-A01BDCEFF0D2}"/>
          </ac:spMkLst>
        </pc:spChg>
        <pc:spChg chg="mod">
          <ac:chgData name="Federico Ciucci" userId="b7711c088dbd8727" providerId="LiveId" clId="{722A7DE7-AFCE-4C2B-AA87-7AE4B98E812C}" dt="2021-06-24T12:01:07.126" v="4193" actId="1076"/>
          <ac:spMkLst>
            <pc:docMk/>
            <pc:sldMk cId="98086440" sldId="330"/>
            <ac:spMk id="141" creationId="{8AECCCCF-0CDD-4CCC-BDFA-2E9A0E276724}"/>
          </ac:spMkLst>
        </pc:spChg>
        <pc:grpChg chg="mod">
          <ac:chgData name="Federico Ciucci" userId="b7711c088dbd8727" providerId="LiveId" clId="{722A7DE7-AFCE-4C2B-AA87-7AE4B98E812C}" dt="2021-06-24T12:01:07.126" v="4193" actId="1076"/>
          <ac:grpSpMkLst>
            <pc:docMk/>
            <pc:sldMk cId="98086440" sldId="330"/>
            <ac:grpSpMk id="64" creationId="{75F76554-399D-41B2-948D-33E224D7F1CF}"/>
          </ac:grpSpMkLst>
        </pc:grpChg>
        <pc:grpChg chg="mod">
          <ac:chgData name="Federico Ciucci" userId="b7711c088dbd8727" providerId="LiveId" clId="{722A7DE7-AFCE-4C2B-AA87-7AE4B98E812C}" dt="2021-06-24T12:01:07.126" v="4193" actId="1076"/>
          <ac:grpSpMkLst>
            <pc:docMk/>
            <pc:sldMk cId="98086440" sldId="330"/>
            <ac:grpSpMk id="65" creationId="{D80792CD-1C63-4C78-AAA2-90A18BB01D9D}"/>
          </ac:grpSpMkLst>
        </pc:grpChg>
        <pc:grpChg chg="mod">
          <ac:chgData name="Federico Ciucci" userId="b7711c088dbd8727" providerId="LiveId" clId="{722A7DE7-AFCE-4C2B-AA87-7AE4B98E812C}" dt="2021-06-24T12:01:07.126" v="4193" actId="1076"/>
          <ac:grpSpMkLst>
            <pc:docMk/>
            <pc:sldMk cId="98086440" sldId="330"/>
            <ac:grpSpMk id="66" creationId="{FB96A0FB-0C89-4C65-A234-0F125A92D784}"/>
          </ac:grpSpMkLst>
        </pc:grpChg>
        <pc:grpChg chg="mod">
          <ac:chgData name="Federico Ciucci" userId="b7711c088dbd8727" providerId="LiveId" clId="{722A7DE7-AFCE-4C2B-AA87-7AE4B98E812C}" dt="2021-06-24T12:01:07.126" v="4193" actId="1076"/>
          <ac:grpSpMkLst>
            <pc:docMk/>
            <pc:sldMk cId="98086440" sldId="330"/>
            <ac:grpSpMk id="67" creationId="{8C5FE2C3-6C2B-490B-AAC8-199C403559F1}"/>
          </ac:grpSpMkLst>
        </pc:grpChg>
        <pc:grpChg chg="mod">
          <ac:chgData name="Federico Ciucci" userId="b7711c088dbd8727" providerId="LiveId" clId="{722A7DE7-AFCE-4C2B-AA87-7AE4B98E812C}" dt="2021-06-24T12:01:07.126" v="4193" actId="1076"/>
          <ac:grpSpMkLst>
            <pc:docMk/>
            <pc:sldMk cId="98086440" sldId="330"/>
            <ac:grpSpMk id="68" creationId="{64A46685-6845-4EE5-8B47-B5AA54E5A97F}"/>
          </ac:grpSpMkLst>
        </pc:grpChg>
        <pc:grpChg chg="mod">
          <ac:chgData name="Federico Ciucci" userId="b7711c088dbd8727" providerId="LiveId" clId="{722A7DE7-AFCE-4C2B-AA87-7AE4B98E812C}" dt="2021-06-24T12:01:07.126" v="4193" actId="1076"/>
          <ac:grpSpMkLst>
            <pc:docMk/>
            <pc:sldMk cId="98086440" sldId="330"/>
            <ac:grpSpMk id="69" creationId="{57E6C546-C8DE-4A09-9DB7-4A9D23C50344}"/>
          </ac:grpSpMkLst>
        </pc:grpChg>
        <pc:grpChg chg="mod">
          <ac:chgData name="Federico Ciucci" userId="b7711c088dbd8727" providerId="LiveId" clId="{722A7DE7-AFCE-4C2B-AA87-7AE4B98E812C}" dt="2021-06-24T12:01:07.126" v="4193" actId="1076"/>
          <ac:grpSpMkLst>
            <pc:docMk/>
            <pc:sldMk cId="98086440" sldId="330"/>
            <ac:grpSpMk id="70" creationId="{7005F492-21DA-4DCF-86DE-6D27A7F36219}"/>
          </ac:grpSpMkLst>
        </pc:grpChg>
        <pc:grpChg chg="mod">
          <ac:chgData name="Federico Ciucci" userId="b7711c088dbd8727" providerId="LiveId" clId="{722A7DE7-AFCE-4C2B-AA87-7AE4B98E812C}" dt="2021-06-24T12:01:07.126" v="4193" actId="1076"/>
          <ac:grpSpMkLst>
            <pc:docMk/>
            <pc:sldMk cId="98086440" sldId="330"/>
            <ac:grpSpMk id="71" creationId="{3F853C1A-5EB0-4623-9EA5-7C06FFE66ABA}"/>
          </ac:grpSpMkLst>
        </pc:grpChg>
        <pc:grpChg chg="mod">
          <ac:chgData name="Federico Ciucci" userId="b7711c088dbd8727" providerId="LiveId" clId="{722A7DE7-AFCE-4C2B-AA87-7AE4B98E812C}" dt="2021-06-24T12:01:07.126" v="4193" actId="1076"/>
          <ac:grpSpMkLst>
            <pc:docMk/>
            <pc:sldMk cId="98086440" sldId="330"/>
            <ac:grpSpMk id="72" creationId="{93A8408E-3859-4AAB-AF56-8A2372566D8D}"/>
          </ac:grpSpMkLst>
        </pc:grpChg>
        <pc:grpChg chg="mod">
          <ac:chgData name="Federico Ciucci" userId="b7711c088dbd8727" providerId="LiveId" clId="{722A7DE7-AFCE-4C2B-AA87-7AE4B98E812C}" dt="2021-06-24T12:01:07.126" v="4193" actId="1076"/>
          <ac:grpSpMkLst>
            <pc:docMk/>
            <pc:sldMk cId="98086440" sldId="330"/>
            <ac:grpSpMk id="73" creationId="{6729FD6A-B52B-4A21-8E7C-138C57B4E7FA}"/>
          </ac:grpSpMkLst>
        </pc:grpChg>
        <pc:grpChg chg="mod">
          <ac:chgData name="Federico Ciucci" userId="b7711c088dbd8727" providerId="LiveId" clId="{722A7DE7-AFCE-4C2B-AA87-7AE4B98E812C}" dt="2021-06-24T12:01:07.126" v="4193" actId="1076"/>
          <ac:grpSpMkLst>
            <pc:docMk/>
            <pc:sldMk cId="98086440" sldId="330"/>
            <ac:grpSpMk id="76" creationId="{A939652D-77D6-4DA0-9163-0AFF47B841DD}"/>
          </ac:grpSpMkLst>
        </pc:grpChg>
        <pc:grpChg chg="mod">
          <ac:chgData name="Federico Ciucci" userId="b7711c088dbd8727" providerId="LiveId" clId="{722A7DE7-AFCE-4C2B-AA87-7AE4B98E812C}" dt="2021-06-24T12:01:07.126" v="4193" actId="1076"/>
          <ac:grpSpMkLst>
            <pc:docMk/>
            <pc:sldMk cId="98086440" sldId="330"/>
            <ac:grpSpMk id="80" creationId="{D1E46A51-B83A-4345-A7F4-F802C7694D62}"/>
          </ac:grpSpMkLst>
        </pc:grpChg>
        <pc:grpChg chg="mod">
          <ac:chgData name="Federico Ciucci" userId="b7711c088dbd8727" providerId="LiveId" clId="{722A7DE7-AFCE-4C2B-AA87-7AE4B98E812C}" dt="2021-06-24T12:01:07.126" v="4193" actId="1076"/>
          <ac:grpSpMkLst>
            <pc:docMk/>
            <pc:sldMk cId="98086440" sldId="330"/>
            <ac:grpSpMk id="88" creationId="{44D61E3B-C4BB-452A-A2E4-DE653072A069}"/>
          </ac:grpSpMkLst>
        </pc:grpChg>
        <pc:grpChg chg="mod">
          <ac:chgData name="Federico Ciucci" userId="b7711c088dbd8727" providerId="LiveId" clId="{722A7DE7-AFCE-4C2B-AA87-7AE4B98E812C}" dt="2021-06-24T12:01:07.126" v="4193" actId="1076"/>
          <ac:grpSpMkLst>
            <pc:docMk/>
            <pc:sldMk cId="98086440" sldId="330"/>
            <ac:grpSpMk id="137" creationId="{B6CAC0A9-BF19-4D11-8550-14BE2C7B260F}"/>
          </ac:grpSpMkLst>
        </pc:grpChg>
        <pc:picChg chg="mod">
          <ac:chgData name="Federico Ciucci" userId="b7711c088dbd8727" providerId="LiveId" clId="{722A7DE7-AFCE-4C2B-AA87-7AE4B98E812C}" dt="2021-06-24T12:01:07.126" v="4193" actId="1076"/>
          <ac:picMkLst>
            <pc:docMk/>
            <pc:sldMk cId="98086440" sldId="330"/>
            <ac:picMk id="106" creationId="{008D63AB-93CD-490E-B405-007AA1B99261}"/>
          </ac:picMkLst>
        </pc:picChg>
        <pc:picChg chg="mod">
          <ac:chgData name="Federico Ciucci" userId="b7711c088dbd8727" providerId="LiveId" clId="{722A7DE7-AFCE-4C2B-AA87-7AE4B98E812C}" dt="2021-06-24T12:01:07.126" v="4193" actId="1076"/>
          <ac:picMkLst>
            <pc:docMk/>
            <pc:sldMk cId="98086440" sldId="330"/>
            <ac:picMk id="115" creationId="{5DFA1701-63AD-4011-B31C-15A94C554AC2}"/>
          </ac:picMkLst>
        </pc:picChg>
        <pc:picChg chg="mod">
          <ac:chgData name="Federico Ciucci" userId="b7711c088dbd8727" providerId="LiveId" clId="{722A7DE7-AFCE-4C2B-AA87-7AE4B98E812C}" dt="2021-06-24T12:01:07.126" v="4193" actId="1076"/>
          <ac:picMkLst>
            <pc:docMk/>
            <pc:sldMk cId="98086440" sldId="330"/>
            <ac:picMk id="117" creationId="{58E981D8-EB8E-4508-80C0-F3A8DE9E8342}"/>
          </ac:picMkLst>
        </pc:picChg>
        <pc:picChg chg="mod">
          <ac:chgData name="Federico Ciucci" userId="b7711c088dbd8727" providerId="LiveId" clId="{722A7DE7-AFCE-4C2B-AA87-7AE4B98E812C}" dt="2021-06-24T12:01:07.126" v="4193" actId="1076"/>
          <ac:picMkLst>
            <pc:docMk/>
            <pc:sldMk cId="98086440" sldId="330"/>
            <ac:picMk id="121" creationId="{13B9C208-A6DA-4C20-BD8C-448C95D8962B}"/>
          </ac:picMkLst>
        </pc:picChg>
        <pc:picChg chg="mod">
          <ac:chgData name="Federico Ciucci" userId="b7711c088dbd8727" providerId="LiveId" clId="{722A7DE7-AFCE-4C2B-AA87-7AE4B98E812C}" dt="2021-06-24T12:01:07.126" v="4193" actId="1076"/>
          <ac:picMkLst>
            <pc:docMk/>
            <pc:sldMk cId="98086440" sldId="330"/>
            <ac:picMk id="123" creationId="{471FD490-2F92-44D3-A812-64C9F53082DF}"/>
          </ac:picMkLst>
        </pc:picChg>
        <pc:picChg chg="mod">
          <ac:chgData name="Federico Ciucci" userId="b7711c088dbd8727" providerId="LiveId" clId="{722A7DE7-AFCE-4C2B-AA87-7AE4B98E812C}" dt="2021-06-24T12:01:07.126" v="4193" actId="1076"/>
          <ac:picMkLst>
            <pc:docMk/>
            <pc:sldMk cId="98086440" sldId="330"/>
            <ac:picMk id="125" creationId="{2C72E9DD-7B08-4AAD-AC2F-DE3D894CD370}"/>
          </ac:picMkLst>
        </pc:picChg>
        <pc:picChg chg="mod">
          <ac:chgData name="Federico Ciucci" userId="b7711c088dbd8727" providerId="LiveId" clId="{722A7DE7-AFCE-4C2B-AA87-7AE4B98E812C}" dt="2021-06-24T12:01:07.126" v="4193" actId="1076"/>
          <ac:picMkLst>
            <pc:docMk/>
            <pc:sldMk cId="98086440" sldId="330"/>
            <ac:picMk id="128" creationId="{188BF11A-7D35-4F8E-9F23-BE7D4C0DE13A}"/>
          </ac:picMkLst>
        </pc:picChg>
        <pc:picChg chg="mod">
          <ac:chgData name="Federico Ciucci" userId="b7711c088dbd8727" providerId="LiveId" clId="{722A7DE7-AFCE-4C2B-AA87-7AE4B98E812C}" dt="2021-06-24T12:01:07.126" v="4193" actId="1076"/>
          <ac:picMkLst>
            <pc:docMk/>
            <pc:sldMk cId="98086440" sldId="330"/>
            <ac:picMk id="129" creationId="{88BC03BB-DC28-45B6-8248-085F16F21AC8}"/>
          </ac:picMkLst>
        </pc:picChg>
        <pc:picChg chg="mod">
          <ac:chgData name="Federico Ciucci" userId="b7711c088dbd8727" providerId="LiveId" clId="{722A7DE7-AFCE-4C2B-AA87-7AE4B98E812C}" dt="2021-06-24T12:01:07.126" v="4193" actId="1076"/>
          <ac:picMkLst>
            <pc:docMk/>
            <pc:sldMk cId="98086440" sldId="330"/>
            <ac:picMk id="131" creationId="{E2AB33F6-DFF8-4DD3-9EA0-31A7797A046F}"/>
          </ac:picMkLst>
        </pc:picChg>
        <pc:picChg chg="mod">
          <ac:chgData name="Federico Ciucci" userId="b7711c088dbd8727" providerId="LiveId" clId="{722A7DE7-AFCE-4C2B-AA87-7AE4B98E812C}" dt="2021-06-24T12:01:07.126" v="4193" actId="1076"/>
          <ac:picMkLst>
            <pc:docMk/>
            <pc:sldMk cId="98086440" sldId="330"/>
            <ac:picMk id="133" creationId="{11B27077-B3D8-4E7B-89E5-45550FC1A29E}"/>
          </ac:picMkLst>
        </pc:picChg>
        <pc:picChg chg="mod">
          <ac:chgData name="Federico Ciucci" userId="b7711c088dbd8727" providerId="LiveId" clId="{722A7DE7-AFCE-4C2B-AA87-7AE4B98E812C}" dt="2021-06-24T12:01:07.126" v="4193" actId="1076"/>
          <ac:picMkLst>
            <pc:docMk/>
            <pc:sldMk cId="98086440" sldId="330"/>
            <ac:picMk id="135" creationId="{CB03E4B1-731C-402C-B103-0EC9033A506B}"/>
          </ac:picMkLst>
        </pc:picChg>
        <pc:picChg chg="mod">
          <ac:chgData name="Federico Ciucci" userId="b7711c088dbd8727" providerId="LiveId" clId="{722A7DE7-AFCE-4C2B-AA87-7AE4B98E812C}" dt="2021-06-24T12:01:07.126" v="4193" actId="1076"/>
          <ac:picMkLst>
            <pc:docMk/>
            <pc:sldMk cId="98086440" sldId="330"/>
            <ac:picMk id="139" creationId="{5EA931DB-7193-4201-A97E-F505BC1B9858}"/>
          </ac:picMkLst>
        </pc:picChg>
        <pc:cxnChg chg="mod">
          <ac:chgData name="Federico Ciucci" userId="b7711c088dbd8727" providerId="LiveId" clId="{722A7DE7-AFCE-4C2B-AA87-7AE4B98E812C}" dt="2021-06-24T12:01:07.126" v="4193" actId="1076"/>
          <ac:cxnSpMkLst>
            <pc:docMk/>
            <pc:sldMk cId="98086440" sldId="330"/>
            <ac:cxnSpMk id="74" creationId="{475FB780-DB8B-4040-B2D5-65D12A2F098A}"/>
          </ac:cxnSpMkLst>
        </pc:cxnChg>
        <pc:cxnChg chg="mod">
          <ac:chgData name="Federico Ciucci" userId="b7711c088dbd8727" providerId="LiveId" clId="{722A7DE7-AFCE-4C2B-AA87-7AE4B98E812C}" dt="2021-06-24T12:01:07.126" v="4193" actId="1076"/>
          <ac:cxnSpMkLst>
            <pc:docMk/>
            <pc:sldMk cId="98086440" sldId="330"/>
            <ac:cxnSpMk id="75" creationId="{6A6F1A57-7943-4B46-A712-A42FF8B8B7F9}"/>
          </ac:cxnSpMkLst>
        </pc:cxnChg>
        <pc:cxnChg chg="mod">
          <ac:chgData name="Federico Ciucci" userId="b7711c088dbd8727" providerId="LiveId" clId="{722A7DE7-AFCE-4C2B-AA87-7AE4B98E812C}" dt="2021-06-24T12:01:07.126" v="4193" actId="1076"/>
          <ac:cxnSpMkLst>
            <pc:docMk/>
            <pc:sldMk cId="98086440" sldId="330"/>
            <ac:cxnSpMk id="77" creationId="{AF77B67B-C976-486A-8D5F-A29ED44CD5A8}"/>
          </ac:cxnSpMkLst>
        </pc:cxnChg>
        <pc:cxnChg chg="mod">
          <ac:chgData name="Federico Ciucci" userId="b7711c088dbd8727" providerId="LiveId" clId="{722A7DE7-AFCE-4C2B-AA87-7AE4B98E812C}" dt="2021-06-24T12:01:07.126" v="4193" actId="1076"/>
          <ac:cxnSpMkLst>
            <pc:docMk/>
            <pc:sldMk cId="98086440" sldId="330"/>
            <ac:cxnSpMk id="78" creationId="{9AA97782-5348-4468-8D32-8C7DCE1155BD}"/>
          </ac:cxnSpMkLst>
        </pc:cxnChg>
        <pc:cxnChg chg="mod">
          <ac:chgData name="Federico Ciucci" userId="b7711c088dbd8727" providerId="LiveId" clId="{722A7DE7-AFCE-4C2B-AA87-7AE4B98E812C}" dt="2021-06-24T12:01:07.126" v="4193" actId="1076"/>
          <ac:cxnSpMkLst>
            <pc:docMk/>
            <pc:sldMk cId="98086440" sldId="330"/>
            <ac:cxnSpMk id="79" creationId="{F868479C-594B-48DE-95DF-63D543648CDA}"/>
          </ac:cxnSpMkLst>
        </pc:cxnChg>
        <pc:cxnChg chg="mod">
          <ac:chgData name="Federico Ciucci" userId="b7711c088dbd8727" providerId="LiveId" clId="{722A7DE7-AFCE-4C2B-AA87-7AE4B98E812C}" dt="2021-06-24T12:01:07.126" v="4193" actId="1076"/>
          <ac:cxnSpMkLst>
            <pc:docMk/>
            <pc:sldMk cId="98086440" sldId="330"/>
            <ac:cxnSpMk id="81" creationId="{24B28C72-6EC1-422C-A162-4FE2AFC5E99F}"/>
          </ac:cxnSpMkLst>
        </pc:cxnChg>
        <pc:cxnChg chg="mod">
          <ac:chgData name="Federico Ciucci" userId="b7711c088dbd8727" providerId="LiveId" clId="{722A7DE7-AFCE-4C2B-AA87-7AE4B98E812C}" dt="2021-06-24T12:01:07.126" v="4193" actId="1076"/>
          <ac:cxnSpMkLst>
            <pc:docMk/>
            <pc:sldMk cId="98086440" sldId="330"/>
            <ac:cxnSpMk id="82" creationId="{0B181678-ABC0-41FE-8EEA-DA24F4F45B90}"/>
          </ac:cxnSpMkLst>
        </pc:cxnChg>
        <pc:cxnChg chg="mod">
          <ac:chgData name="Federico Ciucci" userId="b7711c088dbd8727" providerId="LiveId" clId="{722A7DE7-AFCE-4C2B-AA87-7AE4B98E812C}" dt="2021-06-24T12:01:07.126" v="4193" actId="1076"/>
          <ac:cxnSpMkLst>
            <pc:docMk/>
            <pc:sldMk cId="98086440" sldId="330"/>
            <ac:cxnSpMk id="83" creationId="{153DF410-4554-47EB-BD79-160F6C1FCEAC}"/>
          </ac:cxnSpMkLst>
        </pc:cxnChg>
        <pc:cxnChg chg="mod">
          <ac:chgData name="Federico Ciucci" userId="b7711c088dbd8727" providerId="LiveId" clId="{722A7DE7-AFCE-4C2B-AA87-7AE4B98E812C}" dt="2021-06-24T12:01:07.126" v="4193" actId="1076"/>
          <ac:cxnSpMkLst>
            <pc:docMk/>
            <pc:sldMk cId="98086440" sldId="330"/>
            <ac:cxnSpMk id="84" creationId="{0E49CDBB-9AFB-4D8B-9739-54941D4278CA}"/>
          </ac:cxnSpMkLst>
        </pc:cxnChg>
        <pc:cxnChg chg="mod">
          <ac:chgData name="Federico Ciucci" userId="b7711c088dbd8727" providerId="LiveId" clId="{722A7DE7-AFCE-4C2B-AA87-7AE4B98E812C}" dt="2021-06-24T12:01:07.126" v="4193" actId="1076"/>
          <ac:cxnSpMkLst>
            <pc:docMk/>
            <pc:sldMk cId="98086440" sldId="330"/>
            <ac:cxnSpMk id="85" creationId="{06DE45B4-1979-4AB9-B0A5-B886FEFCE6FF}"/>
          </ac:cxnSpMkLst>
        </pc:cxnChg>
        <pc:cxnChg chg="mod">
          <ac:chgData name="Federico Ciucci" userId="b7711c088dbd8727" providerId="LiveId" clId="{722A7DE7-AFCE-4C2B-AA87-7AE4B98E812C}" dt="2021-06-24T12:01:07.126" v="4193" actId="1076"/>
          <ac:cxnSpMkLst>
            <pc:docMk/>
            <pc:sldMk cId="98086440" sldId="330"/>
            <ac:cxnSpMk id="86" creationId="{76E3B840-09E1-4A12-B701-4C7650FD7810}"/>
          </ac:cxnSpMkLst>
        </pc:cxnChg>
        <pc:cxnChg chg="mod">
          <ac:chgData name="Federico Ciucci" userId="b7711c088dbd8727" providerId="LiveId" clId="{722A7DE7-AFCE-4C2B-AA87-7AE4B98E812C}" dt="2021-06-24T12:01:07.126" v="4193" actId="1076"/>
          <ac:cxnSpMkLst>
            <pc:docMk/>
            <pc:sldMk cId="98086440" sldId="330"/>
            <ac:cxnSpMk id="87" creationId="{EEE95460-8AE9-4797-881A-EB298550358E}"/>
          </ac:cxnSpMkLst>
        </pc:cxnChg>
        <pc:cxnChg chg="mod">
          <ac:chgData name="Federico Ciucci" userId="b7711c088dbd8727" providerId="LiveId" clId="{722A7DE7-AFCE-4C2B-AA87-7AE4B98E812C}" dt="2021-06-24T12:01:07.126" v="4193" actId="1076"/>
          <ac:cxnSpMkLst>
            <pc:docMk/>
            <pc:sldMk cId="98086440" sldId="330"/>
            <ac:cxnSpMk id="89" creationId="{425F3D92-DB21-4CE1-BD7B-7C440304673D}"/>
          </ac:cxnSpMkLst>
        </pc:cxnChg>
        <pc:cxnChg chg="mod">
          <ac:chgData name="Federico Ciucci" userId="b7711c088dbd8727" providerId="LiveId" clId="{722A7DE7-AFCE-4C2B-AA87-7AE4B98E812C}" dt="2021-06-24T12:01:07.126" v="4193" actId="1076"/>
          <ac:cxnSpMkLst>
            <pc:docMk/>
            <pc:sldMk cId="98086440" sldId="330"/>
            <ac:cxnSpMk id="90" creationId="{4C9C083E-DCB5-4063-85B0-974395EDA59C}"/>
          </ac:cxnSpMkLst>
        </pc:cxnChg>
        <pc:cxnChg chg="mod">
          <ac:chgData name="Federico Ciucci" userId="b7711c088dbd8727" providerId="LiveId" clId="{722A7DE7-AFCE-4C2B-AA87-7AE4B98E812C}" dt="2021-06-24T12:01:07.126" v="4193" actId="1076"/>
          <ac:cxnSpMkLst>
            <pc:docMk/>
            <pc:sldMk cId="98086440" sldId="330"/>
            <ac:cxnSpMk id="91" creationId="{477FCF29-7887-4D70-B6DB-3CF6E786306B}"/>
          </ac:cxnSpMkLst>
        </pc:cxnChg>
        <pc:cxnChg chg="mod">
          <ac:chgData name="Federico Ciucci" userId="b7711c088dbd8727" providerId="LiveId" clId="{722A7DE7-AFCE-4C2B-AA87-7AE4B98E812C}" dt="2021-06-24T12:01:07.126" v="4193" actId="1076"/>
          <ac:cxnSpMkLst>
            <pc:docMk/>
            <pc:sldMk cId="98086440" sldId="330"/>
            <ac:cxnSpMk id="92" creationId="{90810E34-AD81-4081-B2FF-AE3DB9A4B1DF}"/>
          </ac:cxnSpMkLst>
        </pc:cxnChg>
        <pc:cxnChg chg="mod">
          <ac:chgData name="Federico Ciucci" userId="b7711c088dbd8727" providerId="LiveId" clId="{722A7DE7-AFCE-4C2B-AA87-7AE4B98E812C}" dt="2021-06-24T12:01:07.126" v="4193" actId="1076"/>
          <ac:cxnSpMkLst>
            <pc:docMk/>
            <pc:sldMk cId="98086440" sldId="330"/>
            <ac:cxnSpMk id="93" creationId="{7D9DA9FE-B630-4DA6-9BEF-908227698227}"/>
          </ac:cxnSpMkLst>
        </pc:cxnChg>
        <pc:cxnChg chg="mod">
          <ac:chgData name="Federico Ciucci" userId="b7711c088dbd8727" providerId="LiveId" clId="{722A7DE7-AFCE-4C2B-AA87-7AE4B98E812C}" dt="2021-06-24T12:01:07.126" v="4193" actId="1076"/>
          <ac:cxnSpMkLst>
            <pc:docMk/>
            <pc:sldMk cId="98086440" sldId="330"/>
            <ac:cxnSpMk id="94" creationId="{572FC057-8438-49FD-871F-83077DBC0F87}"/>
          </ac:cxnSpMkLst>
        </pc:cxnChg>
        <pc:cxnChg chg="mod">
          <ac:chgData name="Federico Ciucci" userId="b7711c088dbd8727" providerId="LiveId" clId="{722A7DE7-AFCE-4C2B-AA87-7AE4B98E812C}" dt="2021-06-24T12:01:07.126" v="4193" actId="1076"/>
          <ac:cxnSpMkLst>
            <pc:docMk/>
            <pc:sldMk cId="98086440" sldId="330"/>
            <ac:cxnSpMk id="95" creationId="{DC8B9359-924D-4C56-9F9A-74091CF4C720}"/>
          </ac:cxnSpMkLst>
        </pc:cxnChg>
        <pc:cxnChg chg="mod">
          <ac:chgData name="Federico Ciucci" userId="b7711c088dbd8727" providerId="LiveId" clId="{722A7DE7-AFCE-4C2B-AA87-7AE4B98E812C}" dt="2021-06-24T12:01:07.126" v="4193" actId="1076"/>
          <ac:cxnSpMkLst>
            <pc:docMk/>
            <pc:sldMk cId="98086440" sldId="330"/>
            <ac:cxnSpMk id="96" creationId="{CFBB13B0-7AFC-464D-924E-9D06DAEADAC5}"/>
          </ac:cxnSpMkLst>
        </pc:cxnChg>
        <pc:cxnChg chg="mod">
          <ac:chgData name="Federico Ciucci" userId="b7711c088dbd8727" providerId="LiveId" clId="{722A7DE7-AFCE-4C2B-AA87-7AE4B98E812C}" dt="2021-06-24T12:01:07.126" v="4193" actId="1076"/>
          <ac:cxnSpMkLst>
            <pc:docMk/>
            <pc:sldMk cId="98086440" sldId="330"/>
            <ac:cxnSpMk id="97" creationId="{1C5D5514-0546-4B8A-91B2-2898FCE9D538}"/>
          </ac:cxnSpMkLst>
        </pc:cxnChg>
        <pc:cxnChg chg="mod">
          <ac:chgData name="Federico Ciucci" userId="b7711c088dbd8727" providerId="LiveId" clId="{722A7DE7-AFCE-4C2B-AA87-7AE4B98E812C}" dt="2021-06-24T12:01:07.126" v="4193" actId="1076"/>
          <ac:cxnSpMkLst>
            <pc:docMk/>
            <pc:sldMk cId="98086440" sldId="330"/>
            <ac:cxnSpMk id="98" creationId="{CBB08456-62CA-49C9-A527-BA7F0BE03903}"/>
          </ac:cxnSpMkLst>
        </pc:cxnChg>
        <pc:cxnChg chg="mod">
          <ac:chgData name="Federico Ciucci" userId="b7711c088dbd8727" providerId="LiveId" clId="{722A7DE7-AFCE-4C2B-AA87-7AE4B98E812C}" dt="2021-06-24T12:01:07.126" v="4193" actId="1076"/>
          <ac:cxnSpMkLst>
            <pc:docMk/>
            <pc:sldMk cId="98086440" sldId="330"/>
            <ac:cxnSpMk id="99" creationId="{4FE2F1DB-9E9D-4187-9656-2E1122398CAD}"/>
          </ac:cxnSpMkLst>
        </pc:cxnChg>
        <pc:cxnChg chg="mod">
          <ac:chgData name="Federico Ciucci" userId="b7711c088dbd8727" providerId="LiveId" clId="{722A7DE7-AFCE-4C2B-AA87-7AE4B98E812C}" dt="2021-06-24T12:01:07.126" v="4193" actId="1076"/>
          <ac:cxnSpMkLst>
            <pc:docMk/>
            <pc:sldMk cId="98086440" sldId="330"/>
            <ac:cxnSpMk id="100" creationId="{6F983D28-80C9-42AC-94BF-AB6B583C7F35}"/>
          </ac:cxnSpMkLst>
        </pc:cxnChg>
        <pc:cxnChg chg="mod">
          <ac:chgData name="Federico Ciucci" userId="b7711c088dbd8727" providerId="LiveId" clId="{722A7DE7-AFCE-4C2B-AA87-7AE4B98E812C}" dt="2021-06-24T12:01:07.126" v="4193" actId="1076"/>
          <ac:cxnSpMkLst>
            <pc:docMk/>
            <pc:sldMk cId="98086440" sldId="330"/>
            <ac:cxnSpMk id="101" creationId="{743A31CF-86A1-4231-8D7D-65A2A41C2C27}"/>
          </ac:cxnSpMkLst>
        </pc:cxnChg>
        <pc:cxnChg chg="mod">
          <ac:chgData name="Federico Ciucci" userId="b7711c088dbd8727" providerId="LiveId" clId="{722A7DE7-AFCE-4C2B-AA87-7AE4B98E812C}" dt="2021-06-24T12:01:07.126" v="4193" actId="1076"/>
          <ac:cxnSpMkLst>
            <pc:docMk/>
            <pc:sldMk cId="98086440" sldId="330"/>
            <ac:cxnSpMk id="102" creationId="{527EC7E1-B40F-43CA-B3BD-27083E724129}"/>
          </ac:cxnSpMkLst>
        </pc:cxnChg>
        <pc:cxnChg chg="mod">
          <ac:chgData name="Federico Ciucci" userId="b7711c088dbd8727" providerId="LiveId" clId="{722A7DE7-AFCE-4C2B-AA87-7AE4B98E812C}" dt="2021-06-24T12:01:07.126" v="4193" actId="1076"/>
          <ac:cxnSpMkLst>
            <pc:docMk/>
            <pc:sldMk cId="98086440" sldId="330"/>
            <ac:cxnSpMk id="104" creationId="{4D8CFCAB-611D-474D-B03D-D2FBC9945521}"/>
          </ac:cxnSpMkLst>
        </pc:cxnChg>
        <pc:cxnChg chg="mod">
          <ac:chgData name="Federico Ciucci" userId="b7711c088dbd8727" providerId="LiveId" clId="{722A7DE7-AFCE-4C2B-AA87-7AE4B98E812C}" dt="2021-06-24T12:01:07.126" v="4193" actId="1076"/>
          <ac:cxnSpMkLst>
            <pc:docMk/>
            <pc:sldMk cId="98086440" sldId="330"/>
            <ac:cxnSpMk id="108" creationId="{CDECDA85-ACC5-44C9-BE1B-0CEBCBBAD89C}"/>
          </ac:cxnSpMkLst>
        </pc:cxnChg>
        <pc:cxnChg chg="mod">
          <ac:chgData name="Federico Ciucci" userId="b7711c088dbd8727" providerId="LiveId" clId="{722A7DE7-AFCE-4C2B-AA87-7AE4B98E812C}" dt="2021-06-24T12:01:07.126" v="4193" actId="1076"/>
          <ac:cxnSpMkLst>
            <pc:docMk/>
            <pc:sldMk cId="98086440" sldId="330"/>
            <ac:cxnSpMk id="109" creationId="{030E36AA-70E5-463B-BF2C-F2D4D6305C7E}"/>
          </ac:cxnSpMkLst>
        </pc:cxnChg>
        <pc:cxnChg chg="mod">
          <ac:chgData name="Federico Ciucci" userId="b7711c088dbd8727" providerId="LiveId" clId="{722A7DE7-AFCE-4C2B-AA87-7AE4B98E812C}" dt="2021-06-24T12:01:07.126" v="4193" actId="1076"/>
          <ac:cxnSpMkLst>
            <pc:docMk/>
            <pc:sldMk cId="98086440" sldId="330"/>
            <ac:cxnSpMk id="119" creationId="{93F7DE43-87D2-4253-8C2F-E62A2DB215AE}"/>
          </ac:cxnSpMkLst>
        </pc:cxnChg>
        <pc:cxnChg chg="mod">
          <ac:chgData name="Federico Ciucci" userId="b7711c088dbd8727" providerId="LiveId" clId="{722A7DE7-AFCE-4C2B-AA87-7AE4B98E812C}" dt="2021-06-24T12:01:07.126" v="4193" actId="1076"/>
          <ac:cxnSpMkLst>
            <pc:docMk/>
            <pc:sldMk cId="98086440" sldId="330"/>
            <ac:cxnSpMk id="120" creationId="{6172648D-E253-458B-BFD6-675F3435B878}"/>
          </ac:cxnSpMkLst>
        </pc:cxnChg>
      </pc:sldChg>
      <pc:sldChg chg="modNotesTx">
        <pc:chgData name="Federico Ciucci" userId="b7711c088dbd8727" providerId="LiveId" clId="{722A7DE7-AFCE-4C2B-AA87-7AE4B98E812C}" dt="2021-06-23T21:00:54.741" v="3285" actId="20577"/>
        <pc:sldMkLst>
          <pc:docMk/>
          <pc:sldMk cId="1894250424" sldId="334"/>
        </pc:sldMkLst>
      </pc:sldChg>
      <pc:sldChg chg="modSp mod">
        <pc:chgData name="Federico Ciucci" userId="b7711c088dbd8727" providerId="LiveId" clId="{722A7DE7-AFCE-4C2B-AA87-7AE4B98E812C}" dt="2021-06-24T10:15:24.834" v="4075" actId="123"/>
        <pc:sldMkLst>
          <pc:docMk/>
          <pc:sldMk cId="3765491542" sldId="338"/>
        </pc:sldMkLst>
        <pc:spChg chg="mod">
          <ac:chgData name="Federico Ciucci" userId="b7711c088dbd8727" providerId="LiveId" clId="{722A7DE7-AFCE-4C2B-AA87-7AE4B98E812C}" dt="2021-06-24T10:15:24.834" v="4075" actId="123"/>
          <ac:spMkLst>
            <pc:docMk/>
            <pc:sldMk cId="3765491542" sldId="338"/>
            <ac:spMk id="10" creationId="{658CFF75-E57F-4054-856B-BEFD902DF101}"/>
          </ac:spMkLst>
        </pc:spChg>
      </pc:sldChg>
      <pc:sldChg chg="modNotesTx">
        <pc:chgData name="Federico Ciucci" userId="b7711c088dbd8727" providerId="LiveId" clId="{722A7DE7-AFCE-4C2B-AA87-7AE4B98E812C}" dt="2021-06-23T20:57:38.963" v="2911" actId="20577"/>
        <pc:sldMkLst>
          <pc:docMk/>
          <pc:sldMk cId="3899483344" sldId="343"/>
        </pc:sldMkLst>
      </pc:sldChg>
    </pc:docChg>
  </pc:docChgLst>
  <pc:docChgLst>
    <pc:chgData name="Mirko Luddeni" userId="18fd90fd69c09b07" providerId="LiveId" clId="{290C2DA0-08C3-4457-9406-2AD1FAA4C86C}"/>
    <pc:docChg chg="undo custSel addSld delSld modSld">
      <pc:chgData name="Mirko Luddeni" userId="18fd90fd69c09b07" providerId="LiveId" clId="{290C2DA0-08C3-4457-9406-2AD1FAA4C86C}" dt="2021-06-24T16:07:42.174" v="1350" actId="20577"/>
      <pc:docMkLst>
        <pc:docMk/>
      </pc:docMkLst>
      <pc:sldChg chg="modNotesTx">
        <pc:chgData name="Mirko Luddeni" userId="18fd90fd69c09b07" providerId="LiveId" clId="{290C2DA0-08C3-4457-9406-2AD1FAA4C86C}" dt="2021-06-24T15:54:17.431" v="1340" actId="20577"/>
        <pc:sldMkLst>
          <pc:docMk/>
          <pc:sldMk cId="1218787825" sldId="296"/>
        </pc:sldMkLst>
      </pc:sldChg>
      <pc:sldChg chg="addSp delSp modSp mod modNotesTx">
        <pc:chgData name="Mirko Luddeni" userId="18fd90fd69c09b07" providerId="LiveId" clId="{290C2DA0-08C3-4457-9406-2AD1FAA4C86C}" dt="2021-06-24T13:18:47.217" v="1166" actId="20577"/>
        <pc:sldMkLst>
          <pc:docMk/>
          <pc:sldMk cId="2362399535" sldId="297"/>
        </pc:sldMkLst>
        <pc:spChg chg="add del mod">
          <ac:chgData name="Mirko Luddeni" userId="18fd90fd69c09b07" providerId="LiveId" clId="{290C2DA0-08C3-4457-9406-2AD1FAA4C86C}" dt="2021-06-23T12:20:42.273" v="544" actId="478"/>
          <ac:spMkLst>
            <pc:docMk/>
            <pc:sldMk cId="2362399535" sldId="297"/>
            <ac:spMk id="5" creationId="{D12814BA-0CB3-464E-8693-5894712D0A63}"/>
          </ac:spMkLst>
        </pc:spChg>
        <pc:spChg chg="mod">
          <ac:chgData name="Mirko Luddeni" userId="18fd90fd69c09b07" providerId="LiveId" clId="{290C2DA0-08C3-4457-9406-2AD1FAA4C86C}" dt="2021-06-24T12:18:13.659" v="674" actId="20577"/>
          <ac:spMkLst>
            <pc:docMk/>
            <pc:sldMk cId="2362399535" sldId="297"/>
            <ac:spMk id="9" creationId="{E7A818AB-B120-41D5-88A6-933AB9CAAE68}"/>
          </ac:spMkLst>
        </pc:spChg>
        <pc:picChg chg="add del">
          <ac:chgData name="Mirko Luddeni" userId="18fd90fd69c09b07" providerId="LiveId" clId="{290C2DA0-08C3-4457-9406-2AD1FAA4C86C}" dt="2021-06-23T12:15:17.921" v="440" actId="478"/>
          <ac:picMkLst>
            <pc:docMk/>
            <pc:sldMk cId="2362399535" sldId="297"/>
            <ac:picMk id="4" creationId="{CC660975-41EE-41B9-92A2-E4DF82E76202}"/>
          </ac:picMkLst>
        </pc:picChg>
        <pc:picChg chg="add del mod">
          <ac:chgData name="Mirko Luddeni" userId="18fd90fd69c09b07" providerId="LiveId" clId="{290C2DA0-08C3-4457-9406-2AD1FAA4C86C}" dt="2021-06-23T12:14:48.970" v="436" actId="478"/>
          <ac:picMkLst>
            <pc:docMk/>
            <pc:sldMk cId="2362399535" sldId="297"/>
            <ac:picMk id="10" creationId="{4410D81F-13BF-45D6-AFD5-766269742999}"/>
          </ac:picMkLst>
        </pc:picChg>
        <pc:picChg chg="add del mod">
          <ac:chgData name="Mirko Luddeni" userId="18fd90fd69c09b07" providerId="LiveId" clId="{290C2DA0-08C3-4457-9406-2AD1FAA4C86C}" dt="2021-06-23T12:14:55.268" v="438"/>
          <ac:picMkLst>
            <pc:docMk/>
            <pc:sldMk cId="2362399535" sldId="297"/>
            <ac:picMk id="13" creationId="{A5360C87-AABA-4BE3-BAB6-2375EB971395}"/>
          </ac:picMkLst>
        </pc:picChg>
        <pc:picChg chg="add del mod">
          <ac:chgData name="Mirko Luddeni" userId="18fd90fd69c09b07" providerId="LiveId" clId="{290C2DA0-08C3-4457-9406-2AD1FAA4C86C}" dt="2021-06-23T12:20:27.730" v="541" actId="478"/>
          <ac:picMkLst>
            <pc:docMk/>
            <pc:sldMk cId="2362399535" sldId="297"/>
            <ac:picMk id="15" creationId="{F713256A-69FF-4752-B332-9B7367173DC1}"/>
          </ac:picMkLst>
        </pc:picChg>
      </pc:sldChg>
      <pc:sldChg chg="modSp mod modNotesTx">
        <pc:chgData name="Mirko Luddeni" userId="18fd90fd69c09b07" providerId="LiveId" clId="{290C2DA0-08C3-4457-9406-2AD1FAA4C86C}" dt="2021-06-24T16:06:50.828" v="1348" actId="207"/>
        <pc:sldMkLst>
          <pc:docMk/>
          <pc:sldMk cId="3026470288" sldId="299"/>
        </pc:sldMkLst>
        <pc:spChg chg="mod">
          <ac:chgData name="Mirko Luddeni" userId="18fd90fd69c09b07" providerId="LiveId" clId="{290C2DA0-08C3-4457-9406-2AD1FAA4C86C}" dt="2021-06-24T16:06:50.828" v="1348" actId="207"/>
          <ac:spMkLst>
            <pc:docMk/>
            <pc:sldMk cId="3026470288" sldId="299"/>
            <ac:spMk id="12" creationId="{92E2E9AC-CAFD-4519-89A7-59596FD5E017}"/>
          </ac:spMkLst>
        </pc:spChg>
      </pc:sldChg>
      <pc:sldChg chg="addSp delSp modSp del mod">
        <pc:chgData name="Mirko Luddeni" userId="18fd90fd69c09b07" providerId="LiveId" clId="{290C2DA0-08C3-4457-9406-2AD1FAA4C86C}" dt="2021-06-23T12:21:26.374" v="556" actId="2696"/>
        <pc:sldMkLst>
          <pc:docMk/>
          <pc:sldMk cId="4255400579" sldId="300"/>
        </pc:sldMkLst>
        <pc:spChg chg="add del mod">
          <ac:chgData name="Mirko Luddeni" userId="18fd90fd69c09b07" providerId="LiveId" clId="{290C2DA0-08C3-4457-9406-2AD1FAA4C86C}" dt="2021-06-23T12:20:00.297" v="528" actId="767"/>
          <ac:spMkLst>
            <pc:docMk/>
            <pc:sldMk cId="4255400579" sldId="300"/>
            <ac:spMk id="2" creationId="{B2A20DE7-196E-4220-80CD-AC0F09F892A4}"/>
          </ac:spMkLst>
        </pc:spChg>
        <pc:spChg chg="mod">
          <ac:chgData name="Mirko Luddeni" userId="18fd90fd69c09b07" providerId="LiveId" clId="{290C2DA0-08C3-4457-9406-2AD1FAA4C86C}" dt="2021-06-23T12:21:03.646" v="555" actId="20577"/>
          <ac:spMkLst>
            <pc:docMk/>
            <pc:sldMk cId="4255400579" sldId="300"/>
            <ac:spMk id="15" creationId="{668BAA92-BA45-4D23-AFE7-7E45F59B9328}"/>
          </ac:spMkLst>
        </pc:spChg>
        <pc:spChg chg="add del mod">
          <ac:chgData name="Mirko Luddeni" userId="18fd90fd69c09b07" providerId="LiveId" clId="{290C2DA0-08C3-4457-9406-2AD1FAA4C86C}" dt="2021-06-23T12:20:59.190" v="551" actId="478"/>
          <ac:spMkLst>
            <pc:docMk/>
            <pc:sldMk cId="4255400579" sldId="300"/>
            <ac:spMk id="18" creationId="{9796C693-2A64-43F1-8FE6-E6504D392088}"/>
          </ac:spMkLst>
        </pc:spChg>
        <pc:picChg chg="add del mod">
          <ac:chgData name="Mirko Luddeni" userId="18fd90fd69c09b07" providerId="LiveId" clId="{290C2DA0-08C3-4457-9406-2AD1FAA4C86C}" dt="2021-06-23T12:20:07.446" v="535" actId="478"/>
          <ac:picMkLst>
            <pc:docMk/>
            <pc:sldMk cId="4255400579" sldId="300"/>
            <ac:picMk id="10" creationId="{B4F7E540-87EC-48B9-88DD-F87E7AF7CDB4}"/>
          </ac:picMkLst>
        </pc:picChg>
      </pc:sldChg>
      <pc:sldChg chg="addSp delSp modSp mod">
        <pc:chgData name="Mirko Luddeni" userId="18fd90fd69c09b07" providerId="LiveId" clId="{290C2DA0-08C3-4457-9406-2AD1FAA4C86C}" dt="2021-06-24T09:50:57.395" v="586" actId="122"/>
        <pc:sldMkLst>
          <pc:docMk/>
          <pc:sldMk cId="3410042986" sldId="312"/>
        </pc:sldMkLst>
        <pc:spChg chg="add mod">
          <ac:chgData name="Mirko Luddeni" userId="18fd90fd69c09b07" providerId="LiveId" clId="{290C2DA0-08C3-4457-9406-2AD1FAA4C86C}" dt="2021-06-23T11:53:15.640" v="201" actId="20577"/>
          <ac:spMkLst>
            <pc:docMk/>
            <pc:sldMk cId="3410042986" sldId="312"/>
            <ac:spMk id="4" creationId="{3F086E8B-CFCC-481C-A59B-38885327F286}"/>
          </ac:spMkLst>
        </pc:spChg>
        <pc:spChg chg="add del mod">
          <ac:chgData name="Mirko Luddeni" userId="18fd90fd69c09b07" providerId="LiveId" clId="{290C2DA0-08C3-4457-9406-2AD1FAA4C86C}" dt="2021-06-23T11:48:51.229" v="167"/>
          <ac:spMkLst>
            <pc:docMk/>
            <pc:sldMk cId="3410042986" sldId="312"/>
            <ac:spMk id="6" creationId="{5DC3D7DD-3E1B-4441-83C4-235384EC4CAA}"/>
          </ac:spMkLst>
        </pc:spChg>
        <pc:spChg chg="add mod">
          <ac:chgData name="Mirko Luddeni" userId="18fd90fd69c09b07" providerId="LiveId" clId="{290C2DA0-08C3-4457-9406-2AD1FAA4C86C}" dt="2021-06-24T09:50:57.395" v="586" actId="122"/>
          <ac:spMkLst>
            <pc:docMk/>
            <pc:sldMk cId="3410042986" sldId="312"/>
            <ac:spMk id="77" creationId="{48D11DC2-4608-4179-8435-887866A24188}"/>
          </ac:spMkLst>
        </pc:spChg>
        <pc:spChg chg="add del mod">
          <ac:chgData name="Mirko Luddeni" userId="18fd90fd69c09b07" providerId="LiveId" clId="{290C2DA0-08C3-4457-9406-2AD1FAA4C86C}" dt="2021-06-23T12:04:46.178" v="429" actId="478"/>
          <ac:spMkLst>
            <pc:docMk/>
            <pc:sldMk cId="3410042986" sldId="312"/>
            <ac:spMk id="80" creationId="{8AB0744E-7E3A-4859-B307-2F5013977127}"/>
          </ac:spMkLst>
        </pc:spChg>
        <pc:spChg chg="mod">
          <ac:chgData name="Mirko Luddeni" userId="18fd90fd69c09b07" providerId="LiveId" clId="{290C2DA0-08C3-4457-9406-2AD1FAA4C86C}" dt="2021-06-23T11:56:15.248" v="206" actId="207"/>
          <ac:spMkLst>
            <pc:docMk/>
            <pc:sldMk cId="3410042986" sldId="312"/>
            <ac:spMk id="132" creationId="{39697AD1-AA52-481D-A887-DFD697592F2C}"/>
          </ac:spMkLst>
        </pc:spChg>
        <pc:grpChg chg="mod">
          <ac:chgData name="Mirko Luddeni" userId="18fd90fd69c09b07" providerId="LiveId" clId="{290C2DA0-08C3-4457-9406-2AD1FAA4C86C}" dt="2021-06-23T11:48:44.055" v="164" actId="2711"/>
          <ac:grpSpMkLst>
            <pc:docMk/>
            <pc:sldMk cId="3410042986" sldId="312"/>
            <ac:grpSpMk id="92" creationId="{71836406-8C12-45A0-A456-41D1EB27C5B2}"/>
          </ac:grpSpMkLst>
        </pc:grpChg>
        <pc:picChg chg="add mod">
          <ac:chgData name="Mirko Luddeni" userId="18fd90fd69c09b07" providerId="LiveId" clId="{290C2DA0-08C3-4457-9406-2AD1FAA4C86C}" dt="2021-06-23T11:56:28.285" v="207" actId="207"/>
          <ac:picMkLst>
            <pc:docMk/>
            <pc:sldMk cId="3410042986" sldId="312"/>
            <ac:picMk id="8" creationId="{0252619C-1EDC-479A-9B87-6BA757430BD0}"/>
          </ac:picMkLst>
        </pc:picChg>
      </pc:sldChg>
      <pc:sldChg chg="modSp mod modNotesTx">
        <pc:chgData name="Mirko Luddeni" userId="18fd90fd69c09b07" providerId="LiveId" clId="{290C2DA0-08C3-4457-9406-2AD1FAA4C86C}" dt="2021-06-24T13:13:35.419" v="1092" actId="20577"/>
        <pc:sldMkLst>
          <pc:docMk/>
          <pc:sldMk cId="2809771630" sldId="313"/>
        </pc:sldMkLst>
        <pc:picChg chg="mod">
          <ac:chgData name="Mirko Luddeni" userId="18fd90fd69c09b07" providerId="LiveId" clId="{290C2DA0-08C3-4457-9406-2AD1FAA4C86C}" dt="2021-06-22T13:13:33.160" v="75" actId="1035"/>
          <ac:picMkLst>
            <pc:docMk/>
            <pc:sldMk cId="2809771630" sldId="313"/>
            <ac:picMk id="5" creationId="{A30FA0C3-688D-4ED8-858A-0732AA3356BB}"/>
          </ac:picMkLst>
        </pc:picChg>
      </pc:sldChg>
      <pc:sldChg chg="addSp delSp modSp mod modNotesTx">
        <pc:chgData name="Mirko Luddeni" userId="18fd90fd69c09b07" providerId="LiveId" clId="{290C2DA0-08C3-4457-9406-2AD1FAA4C86C}" dt="2021-06-24T15:38:57.794" v="1308" actId="6549"/>
        <pc:sldMkLst>
          <pc:docMk/>
          <pc:sldMk cId="1208550588" sldId="314"/>
        </pc:sldMkLst>
        <pc:graphicFrameChg chg="del">
          <ac:chgData name="Mirko Luddeni" userId="18fd90fd69c09b07" providerId="LiveId" clId="{290C2DA0-08C3-4457-9406-2AD1FAA4C86C}" dt="2021-06-22T13:13:44.928" v="79" actId="478"/>
          <ac:graphicFrameMkLst>
            <pc:docMk/>
            <pc:sldMk cId="1208550588" sldId="314"/>
            <ac:graphicFrameMk id="14" creationId="{36A02E0A-8459-4A4B-84F2-74548C5AA231}"/>
          </ac:graphicFrameMkLst>
        </pc:graphicFrameChg>
        <pc:graphicFrameChg chg="add del mod">
          <ac:chgData name="Mirko Luddeni" userId="18fd90fd69c09b07" providerId="LiveId" clId="{290C2DA0-08C3-4457-9406-2AD1FAA4C86C}" dt="2021-06-22T13:13:42.044" v="77"/>
          <ac:graphicFrameMkLst>
            <pc:docMk/>
            <pc:sldMk cId="1208550588" sldId="314"/>
            <ac:graphicFrameMk id="16" creationId="{18F2BE78-2473-46ED-AF6F-F5721E79DE16}"/>
          </ac:graphicFrameMkLst>
        </pc:graphicFrameChg>
        <pc:picChg chg="add mod">
          <ac:chgData name="Mirko Luddeni" userId="18fd90fd69c09b07" providerId="LiveId" clId="{290C2DA0-08C3-4457-9406-2AD1FAA4C86C}" dt="2021-06-22T13:13:57.066" v="80" actId="1076"/>
          <ac:picMkLst>
            <pc:docMk/>
            <pc:sldMk cId="1208550588" sldId="314"/>
            <ac:picMk id="4" creationId="{3C9EB569-87D0-467E-A72B-D8AA0ACE617C}"/>
          </ac:picMkLst>
        </pc:picChg>
      </pc:sldChg>
      <pc:sldChg chg="addSp delSp modSp mod">
        <pc:chgData name="Mirko Luddeni" userId="18fd90fd69c09b07" providerId="LiveId" clId="{290C2DA0-08C3-4457-9406-2AD1FAA4C86C}" dt="2021-06-22T13:55:08.374" v="113" actId="20577"/>
        <pc:sldMkLst>
          <pc:docMk/>
          <pc:sldMk cId="111242765" sldId="322"/>
        </pc:sldMkLst>
        <pc:graphicFrameChg chg="modGraphic">
          <ac:chgData name="Mirko Luddeni" userId="18fd90fd69c09b07" providerId="LiveId" clId="{290C2DA0-08C3-4457-9406-2AD1FAA4C86C}" dt="2021-06-22T13:55:08.374" v="113" actId="20577"/>
          <ac:graphicFrameMkLst>
            <pc:docMk/>
            <pc:sldMk cId="111242765" sldId="322"/>
            <ac:graphicFrameMk id="10" creationId="{675A71E2-FE08-47B7-A561-B9A48B6548A2}"/>
          </ac:graphicFrameMkLst>
        </pc:graphicFrameChg>
        <pc:graphicFrameChg chg="del">
          <ac:chgData name="Mirko Luddeni" userId="18fd90fd69c09b07" providerId="LiveId" clId="{290C2DA0-08C3-4457-9406-2AD1FAA4C86C}" dt="2021-06-22T12:59:22.243" v="3" actId="478"/>
          <ac:graphicFrameMkLst>
            <pc:docMk/>
            <pc:sldMk cId="111242765" sldId="322"/>
            <ac:graphicFrameMk id="13" creationId="{0E0DED03-F818-44A0-A5E3-027B361F9745}"/>
          </ac:graphicFrameMkLst>
        </pc:graphicFrameChg>
        <pc:graphicFrameChg chg="del">
          <ac:chgData name="Mirko Luddeni" userId="18fd90fd69c09b07" providerId="LiveId" clId="{290C2DA0-08C3-4457-9406-2AD1FAA4C86C}" dt="2021-06-22T12:59:43.481" v="8" actId="478"/>
          <ac:graphicFrameMkLst>
            <pc:docMk/>
            <pc:sldMk cId="111242765" sldId="322"/>
            <ac:graphicFrameMk id="14" creationId="{66CBBACF-B049-48AC-B1D1-E503B5EAADED}"/>
          </ac:graphicFrameMkLst>
        </pc:graphicFrameChg>
        <pc:graphicFrameChg chg="add del mod">
          <ac:chgData name="Mirko Luddeni" userId="18fd90fd69c09b07" providerId="LiveId" clId="{290C2DA0-08C3-4457-9406-2AD1FAA4C86C}" dt="2021-06-22T12:59:18.350" v="1"/>
          <ac:graphicFrameMkLst>
            <pc:docMk/>
            <pc:sldMk cId="111242765" sldId="322"/>
            <ac:graphicFrameMk id="15" creationId="{9BA463EA-E04C-4CEF-A8D5-42D7A17A3B27}"/>
          </ac:graphicFrameMkLst>
        </pc:graphicFrameChg>
        <pc:graphicFrameChg chg="add del mod">
          <ac:chgData name="Mirko Luddeni" userId="18fd90fd69c09b07" providerId="LiveId" clId="{290C2DA0-08C3-4457-9406-2AD1FAA4C86C}" dt="2021-06-22T12:59:40.034" v="6"/>
          <ac:graphicFrameMkLst>
            <pc:docMk/>
            <pc:sldMk cId="111242765" sldId="322"/>
            <ac:graphicFrameMk id="17" creationId="{6E42DA7F-65EF-469F-8E46-68641CE07A9B}"/>
          </ac:graphicFrameMkLst>
        </pc:graphicFrameChg>
        <pc:picChg chg="add mod">
          <ac:chgData name="Mirko Luddeni" userId="18fd90fd69c09b07" providerId="LiveId" clId="{290C2DA0-08C3-4457-9406-2AD1FAA4C86C}" dt="2021-06-22T12:59:31.652" v="4" actId="1076"/>
          <ac:picMkLst>
            <pc:docMk/>
            <pc:sldMk cId="111242765" sldId="322"/>
            <ac:picMk id="4" creationId="{DE5E973D-C1C1-41A3-ABB8-14F8F319F0F9}"/>
          </ac:picMkLst>
        </pc:picChg>
        <pc:picChg chg="add mod">
          <ac:chgData name="Mirko Luddeni" userId="18fd90fd69c09b07" providerId="LiveId" clId="{290C2DA0-08C3-4457-9406-2AD1FAA4C86C}" dt="2021-06-22T12:59:50.655" v="9" actId="1076"/>
          <ac:picMkLst>
            <pc:docMk/>
            <pc:sldMk cId="111242765" sldId="322"/>
            <ac:picMk id="6" creationId="{E997C140-9A1A-4738-8FCD-B855C92DDE9D}"/>
          </ac:picMkLst>
        </pc:picChg>
      </pc:sldChg>
      <pc:sldChg chg="addSp delSp modSp mod">
        <pc:chgData name="Mirko Luddeni" userId="18fd90fd69c09b07" providerId="LiveId" clId="{290C2DA0-08C3-4457-9406-2AD1FAA4C86C}" dt="2021-06-22T13:14:20.181" v="81" actId="1038"/>
        <pc:sldMkLst>
          <pc:docMk/>
          <pc:sldMk cId="1894254099" sldId="323"/>
        </pc:sldMkLst>
        <pc:graphicFrameChg chg="del">
          <ac:chgData name="Mirko Luddeni" userId="18fd90fd69c09b07" providerId="LiveId" clId="{290C2DA0-08C3-4457-9406-2AD1FAA4C86C}" dt="2021-06-22T13:02:27.953" v="31" actId="478"/>
          <ac:graphicFrameMkLst>
            <pc:docMk/>
            <pc:sldMk cId="1894254099" sldId="323"/>
            <ac:graphicFrameMk id="12" creationId="{2FA37386-DBF3-4D6F-960D-90DD8D6A81C8}"/>
          </ac:graphicFrameMkLst>
        </pc:graphicFrameChg>
        <pc:graphicFrameChg chg="add del">
          <ac:chgData name="Mirko Luddeni" userId="18fd90fd69c09b07" providerId="LiveId" clId="{290C2DA0-08C3-4457-9406-2AD1FAA4C86C}" dt="2021-06-22T13:00:56.526" v="21" actId="478"/>
          <ac:graphicFrameMkLst>
            <pc:docMk/>
            <pc:sldMk cId="1894254099" sldId="323"/>
            <ac:graphicFrameMk id="13" creationId="{6A0CD95C-A899-417C-A48A-9A0786F3A817}"/>
          </ac:graphicFrameMkLst>
        </pc:graphicFrameChg>
        <pc:graphicFrameChg chg="add del mod">
          <ac:chgData name="Mirko Luddeni" userId="18fd90fd69c09b07" providerId="LiveId" clId="{290C2DA0-08C3-4457-9406-2AD1FAA4C86C}" dt="2021-06-22T13:00:09.817" v="11"/>
          <ac:graphicFrameMkLst>
            <pc:docMk/>
            <pc:sldMk cId="1894254099" sldId="323"/>
            <ac:graphicFrameMk id="14" creationId="{DF2A0889-0353-4A4F-B215-601965938354}"/>
          </ac:graphicFrameMkLst>
        </pc:graphicFrameChg>
        <pc:graphicFrameChg chg="del">
          <ac:chgData name="Mirko Luddeni" userId="18fd90fd69c09b07" providerId="LiveId" clId="{290C2DA0-08C3-4457-9406-2AD1FAA4C86C}" dt="2021-06-22T13:01:22.502" v="26" actId="478"/>
          <ac:graphicFrameMkLst>
            <pc:docMk/>
            <pc:sldMk cId="1894254099" sldId="323"/>
            <ac:graphicFrameMk id="15" creationId="{27EACF5C-6A2C-43D2-9B9F-216A1B635EF7}"/>
          </ac:graphicFrameMkLst>
        </pc:graphicFrameChg>
        <pc:graphicFrameChg chg="add del mod">
          <ac:chgData name="Mirko Luddeni" userId="18fd90fd69c09b07" providerId="LiveId" clId="{290C2DA0-08C3-4457-9406-2AD1FAA4C86C}" dt="2021-06-22T13:00:54.262" v="19"/>
          <ac:graphicFrameMkLst>
            <pc:docMk/>
            <pc:sldMk cId="1894254099" sldId="323"/>
            <ac:graphicFrameMk id="16" creationId="{41CB1C92-02AE-4A0C-99A8-A98DF2F3F4E2}"/>
          </ac:graphicFrameMkLst>
        </pc:graphicFrameChg>
        <pc:graphicFrameChg chg="add del mod">
          <ac:chgData name="Mirko Luddeni" userId="18fd90fd69c09b07" providerId="LiveId" clId="{290C2DA0-08C3-4457-9406-2AD1FAA4C86C}" dt="2021-06-22T13:01:16.286" v="24"/>
          <ac:graphicFrameMkLst>
            <pc:docMk/>
            <pc:sldMk cId="1894254099" sldId="323"/>
            <ac:graphicFrameMk id="17" creationId="{87366C2E-2EA0-4EA4-B811-726B2954F676}"/>
          </ac:graphicFrameMkLst>
        </pc:graphicFrameChg>
        <pc:graphicFrameChg chg="add del mod">
          <ac:chgData name="Mirko Luddeni" userId="18fd90fd69c09b07" providerId="LiveId" clId="{290C2DA0-08C3-4457-9406-2AD1FAA4C86C}" dt="2021-06-22T13:02:25.816" v="29"/>
          <ac:graphicFrameMkLst>
            <pc:docMk/>
            <pc:sldMk cId="1894254099" sldId="323"/>
            <ac:graphicFrameMk id="18" creationId="{7C177F67-A5BF-4845-85E3-C5B38BCCF515}"/>
          </ac:graphicFrameMkLst>
        </pc:graphicFrameChg>
        <pc:picChg chg="add del mod">
          <ac:chgData name="Mirko Luddeni" userId="18fd90fd69c09b07" providerId="LiveId" clId="{290C2DA0-08C3-4457-9406-2AD1FAA4C86C}" dt="2021-06-22T13:00:27.962" v="17" actId="478"/>
          <ac:picMkLst>
            <pc:docMk/>
            <pc:sldMk cId="1894254099" sldId="323"/>
            <ac:picMk id="4" creationId="{B590959C-5C97-475C-AC36-C4B18AE0C6FB}"/>
          </ac:picMkLst>
        </pc:picChg>
        <pc:picChg chg="add mod">
          <ac:chgData name="Mirko Luddeni" userId="18fd90fd69c09b07" providerId="LiveId" clId="{290C2DA0-08C3-4457-9406-2AD1FAA4C86C}" dt="2021-06-22T13:14:20.181" v="81" actId="1038"/>
          <ac:picMkLst>
            <pc:docMk/>
            <pc:sldMk cId="1894254099" sldId="323"/>
            <ac:picMk id="7" creationId="{77F72BB1-B3EC-47F6-BB86-205D90BF4023}"/>
          </ac:picMkLst>
        </pc:picChg>
        <pc:picChg chg="add mod">
          <ac:chgData name="Mirko Luddeni" userId="18fd90fd69c09b07" providerId="LiveId" clId="{290C2DA0-08C3-4457-9406-2AD1FAA4C86C}" dt="2021-06-22T13:01:30.900" v="27" actId="1076"/>
          <ac:picMkLst>
            <pc:docMk/>
            <pc:sldMk cId="1894254099" sldId="323"/>
            <ac:picMk id="8" creationId="{E80E5042-7403-4CF0-AF8B-87E91D1807AD}"/>
          </ac:picMkLst>
        </pc:picChg>
        <pc:picChg chg="add mod">
          <ac:chgData name="Mirko Luddeni" userId="18fd90fd69c09b07" providerId="LiveId" clId="{290C2DA0-08C3-4457-9406-2AD1FAA4C86C}" dt="2021-06-22T13:02:34.551" v="32" actId="1076"/>
          <ac:picMkLst>
            <pc:docMk/>
            <pc:sldMk cId="1894254099" sldId="323"/>
            <ac:picMk id="10" creationId="{9BD43EB3-D4E9-4880-A509-4E3915B61158}"/>
          </ac:picMkLst>
        </pc:picChg>
      </pc:sldChg>
      <pc:sldChg chg="addSp delSp modSp mod">
        <pc:chgData name="Mirko Luddeni" userId="18fd90fd69c09b07" providerId="LiveId" clId="{290C2DA0-08C3-4457-9406-2AD1FAA4C86C}" dt="2021-06-22T13:58:43.230" v="114" actId="14826"/>
        <pc:sldMkLst>
          <pc:docMk/>
          <pc:sldMk cId="348237993" sldId="324"/>
        </pc:sldMkLst>
        <pc:graphicFrameChg chg="del">
          <ac:chgData name="Mirko Luddeni" userId="18fd90fd69c09b07" providerId="LiveId" clId="{290C2DA0-08C3-4457-9406-2AD1FAA4C86C}" dt="2021-06-22T13:03:04.621" v="42" actId="478"/>
          <ac:graphicFrameMkLst>
            <pc:docMk/>
            <pc:sldMk cId="348237993" sldId="324"/>
            <ac:graphicFrameMk id="10" creationId="{8E03331A-9B0E-4C1C-90B1-A3249EE723DF}"/>
          </ac:graphicFrameMkLst>
        </pc:graphicFrameChg>
        <pc:graphicFrameChg chg="del">
          <ac:chgData name="Mirko Luddeni" userId="18fd90fd69c09b07" providerId="LiveId" clId="{290C2DA0-08C3-4457-9406-2AD1FAA4C86C}" dt="2021-06-22T13:02:48.806" v="36" actId="478"/>
          <ac:graphicFrameMkLst>
            <pc:docMk/>
            <pc:sldMk cId="348237993" sldId="324"/>
            <ac:graphicFrameMk id="12" creationId="{2FA37386-DBF3-4D6F-960D-90DD8D6A81C8}"/>
          </ac:graphicFrameMkLst>
        </pc:graphicFrameChg>
        <pc:graphicFrameChg chg="add del mod">
          <ac:chgData name="Mirko Luddeni" userId="18fd90fd69c09b07" providerId="LiveId" clId="{290C2DA0-08C3-4457-9406-2AD1FAA4C86C}" dt="2021-06-22T13:02:46.974" v="34"/>
          <ac:graphicFrameMkLst>
            <pc:docMk/>
            <pc:sldMk cId="348237993" sldId="324"/>
            <ac:graphicFrameMk id="13" creationId="{7F78BAB6-DEA1-48D0-8D8A-6CBA2EC2EF47}"/>
          </ac:graphicFrameMkLst>
        </pc:graphicFrameChg>
        <pc:graphicFrameChg chg="add del mod">
          <ac:chgData name="Mirko Luddeni" userId="18fd90fd69c09b07" providerId="LiveId" clId="{290C2DA0-08C3-4457-9406-2AD1FAA4C86C}" dt="2021-06-22T13:03:00.555" v="40"/>
          <ac:graphicFrameMkLst>
            <pc:docMk/>
            <pc:sldMk cId="348237993" sldId="324"/>
            <ac:graphicFrameMk id="14" creationId="{74416F00-5B25-456E-BB6B-8CDDF23156C3}"/>
          </ac:graphicFrameMkLst>
        </pc:graphicFrameChg>
        <pc:picChg chg="add mod">
          <ac:chgData name="Mirko Luddeni" userId="18fd90fd69c09b07" providerId="LiveId" clId="{290C2DA0-08C3-4457-9406-2AD1FAA4C86C}" dt="2021-06-22T13:58:43.230" v="114" actId="14826"/>
          <ac:picMkLst>
            <pc:docMk/>
            <pc:sldMk cId="348237993" sldId="324"/>
            <ac:picMk id="6" creationId="{968EEBE1-6CC8-43C9-9BDD-2B3334DD437A}"/>
          </ac:picMkLst>
        </pc:picChg>
        <pc:picChg chg="add mod">
          <ac:chgData name="Mirko Luddeni" userId="18fd90fd69c09b07" providerId="LiveId" clId="{290C2DA0-08C3-4457-9406-2AD1FAA4C86C}" dt="2021-06-22T13:03:13.880" v="43" actId="1076"/>
          <ac:picMkLst>
            <pc:docMk/>
            <pc:sldMk cId="348237993" sldId="324"/>
            <ac:picMk id="7" creationId="{8D482E20-840A-475F-94D5-3896EDC5017D}"/>
          </ac:picMkLst>
        </pc:picChg>
      </pc:sldChg>
      <pc:sldChg chg="modNotesTx">
        <pc:chgData name="Mirko Luddeni" userId="18fd90fd69c09b07" providerId="LiveId" clId="{290C2DA0-08C3-4457-9406-2AD1FAA4C86C}" dt="2021-06-24T09:57:34.965" v="589" actId="20577"/>
        <pc:sldMkLst>
          <pc:docMk/>
          <pc:sldMk cId="2697121495" sldId="325"/>
        </pc:sldMkLst>
      </pc:sldChg>
      <pc:sldChg chg="modSp mod">
        <pc:chgData name="Mirko Luddeni" userId="18fd90fd69c09b07" providerId="LiveId" clId="{290C2DA0-08C3-4457-9406-2AD1FAA4C86C}" dt="2021-06-23T12:13:15.954" v="430" actId="113"/>
        <pc:sldMkLst>
          <pc:docMk/>
          <pc:sldMk cId="3684402356" sldId="328"/>
        </pc:sldMkLst>
        <pc:spChg chg="mod">
          <ac:chgData name="Mirko Luddeni" userId="18fd90fd69c09b07" providerId="LiveId" clId="{290C2DA0-08C3-4457-9406-2AD1FAA4C86C}" dt="2021-06-23T12:13:15.954" v="430" actId="113"/>
          <ac:spMkLst>
            <pc:docMk/>
            <pc:sldMk cId="3684402356" sldId="328"/>
            <ac:spMk id="6" creationId="{52E07780-E1E1-45F8-957C-8F8954BB318E}"/>
          </ac:spMkLst>
        </pc:spChg>
        <pc:picChg chg="mod">
          <ac:chgData name="Mirko Luddeni" userId="18fd90fd69c09b07" providerId="LiveId" clId="{290C2DA0-08C3-4457-9406-2AD1FAA4C86C}" dt="2021-06-22T13:12:28.329" v="68" actId="14100"/>
          <ac:picMkLst>
            <pc:docMk/>
            <pc:sldMk cId="3684402356" sldId="328"/>
            <ac:picMk id="4" creationId="{1FC4F63C-60F1-487D-9C41-CD26A69FA0B2}"/>
          </ac:picMkLst>
        </pc:picChg>
      </pc:sldChg>
      <pc:sldChg chg="delSp modSp add del mod modNotesTx">
        <pc:chgData name="Mirko Luddeni" userId="18fd90fd69c09b07" providerId="LiveId" clId="{290C2DA0-08C3-4457-9406-2AD1FAA4C86C}" dt="2021-06-24T16:07:42.174" v="1350" actId="20577"/>
        <pc:sldMkLst>
          <pc:docMk/>
          <pc:sldMk cId="1589756582" sldId="331"/>
        </pc:sldMkLst>
        <pc:spChg chg="mod">
          <ac:chgData name="Mirko Luddeni" userId="18fd90fd69c09b07" providerId="LiveId" clId="{290C2DA0-08C3-4457-9406-2AD1FAA4C86C}" dt="2021-06-24T16:07:42.174" v="1350" actId="20577"/>
          <ac:spMkLst>
            <pc:docMk/>
            <pc:sldMk cId="1589756582" sldId="331"/>
            <ac:spMk id="15" creationId="{668BAA92-BA45-4D23-AFE7-7E45F59B9328}"/>
          </ac:spMkLst>
        </pc:spChg>
        <pc:picChg chg="del">
          <ac:chgData name="Mirko Luddeni" userId="18fd90fd69c09b07" providerId="LiveId" clId="{290C2DA0-08C3-4457-9406-2AD1FAA4C86C}" dt="2021-06-23T12:14:21.292" v="431" actId="21"/>
          <ac:picMkLst>
            <pc:docMk/>
            <pc:sldMk cId="1589756582" sldId="331"/>
            <ac:picMk id="10" creationId="{E7EE7B6C-32E3-4F57-ADF2-EF462CBBA15D}"/>
          </ac:picMkLst>
        </pc:picChg>
      </pc:sldChg>
      <pc:sldChg chg="modSp mod">
        <pc:chgData name="Mirko Luddeni" userId="18fd90fd69c09b07" providerId="LiveId" clId="{290C2DA0-08C3-4457-9406-2AD1FAA4C86C}" dt="2021-06-22T14:14:22.753" v="118" actId="20577"/>
        <pc:sldMkLst>
          <pc:docMk/>
          <pc:sldMk cId="1894250424" sldId="334"/>
        </pc:sldMkLst>
        <pc:graphicFrameChg chg="modGraphic">
          <ac:chgData name="Mirko Luddeni" userId="18fd90fd69c09b07" providerId="LiveId" clId="{290C2DA0-08C3-4457-9406-2AD1FAA4C86C}" dt="2021-06-22T14:14:22.753" v="118" actId="20577"/>
          <ac:graphicFrameMkLst>
            <pc:docMk/>
            <pc:sldMk cId="1894250424" sldId="334"/>
            <ac:graphicFrameMk id="12" creationId="{37349D77-FE3D-4C96-B922-9098EFB16BD8}"/>
          </ac:graphicFrameMkLst>
        </pc:graphicFrameChg>
      </pc:sldChg>
      <pc:sldChg chg="del">
        <pc:chgData name="Mirko Luddeni" userId="18fd90fd69c09b07" providerId="LiveId" clId="{290C2DA0-08C3-4457-9406-2AD1FAA4C86C}" dt="2021-06-23T16:53:54.455" v="577" actId="47"/>
        <pc:sldMkLst>
          <pc:docMk/>
          <pc:sldMk cId="2168539444" sldId="336"/>
        </pc:sldMkLst>
      </pc:sldChg>
      <pc:sldChg chg="addSp delSp modSp mod delAnim modAnim">
        <pc:chgData name="Mirko Luddeni" userId="18fd90fd69c09b07" providerId="LiveId" clId="{290C2DA0-08C3-4457-9406-2AD1FAA4C86C}" dt="2021-06-24T13:02:55.621" v="678" actId="14100"/>
        <pc:sldMkLst>
          <pc:docMk/>
          <pc:sldMk cId="3765491542" sldId="338"/>
        </pc:sldMkLst>
        <pc:spChg chg="mod">
          <ac:chgData name="Mirko Luddeni" userId="18fd90fd69c09b07" providerId="LiveId" clId="{290C2DA0-08C3-4457-9406-2AD1FAA4C86C}" dt="2021-06-24T10:15:54.760" v="628" actId="20577"/>
          <ac:spMkLst>
            <pc:docMk/>
            <pc:sldMk cId="3765491542" sldId="338"/>
            <ac:spMk id="10" creationId="{658CFF75-E57F-4054-856B-BEFD902DF101}"/>
          </ac:spMkLst>
        </pc:spChg>
        <pc:spChg chg="mod">
          <ac:chgData name="Mirko Luddeni" userId="18fd90fd69c09b07" providerId="LiveId" clId="{290C2DA0-08C3-4457-9406-2AD1FAA4C86C}" dt="2021-06-24T13:02:55.621" v="678" actId="14100"/>
          <ac:spMkLst>
            <pc:docMk/>
            <pc:sldMk cId="3765491542" sldId="338"/>
            <ac:spMk id="11" creationId="{B07BA1F9-2C19-4C07-B29B-18B9FBCC4755}"/>
          </ac:spMkLst>
        </pc:spChg>
        <pc:graphicFrameChg chg="add del mod">
          <ac:chgData name="Mirko Luddeni" userId="18fd90fd69c09b07" providerId="LiveId" clId="{290C2DA0-08C3-4457-9406-2AD1FAA4C86C}" dt="2021-06-22T13:12:49.301" v="70"/>
          <ac:graphicFrameMkLst>
            <pc:docMk/>
            <pc:sldMk cId="3765491542" sldId="338"/>
            <ac:graphicFrameMk id="14" creationId="{CFB0F9B8-601A-46E8-BA98-8424ED2178A3}"/>
          </ac:graphicFrameMkLst>
        </pc:graphicFrameChg>
        <pc:graphicFrameChg chg="del">
          <ac:chgData name="Mirko Luddeni" userId="18fd90fd69c09b07" providerId="LiveId" clId="{290C2DA0-08C3-4457-9406-2AD1FAA4C86C}" dt="2021-06-22T13:12:51.759" v="72" actId="478"/>
          <ac:graphicFrameMkLst>
            <pc:docMk/>
            <pc:sldMk cId="3765491542" sldId="338"/>
            <ac:graphicFrameMk id="16" creationId="{5ED9542C-8A2C-4AF5-B162-B31583908839}"/>
          </ac:graphicFrameMkLst>
        </pc:graphicFrameChg>
        <pc:picChg chg="add mod">
          <ac:chgData name="Mirko Luddeni" userId="18fd90fd69c09b07" providerId="LiveId" clId="{290C2DA0-08C3-4457-9406-2AD1FAA4C86C}" dt="2021-06-22T13:13:03.359" v="73" actId="1076"/>
          <ac:picMkLst>
            <pc:docMk/>
            <pc:sldMk cId="3765491542" sldId="338"/>
            <ac:picMk id="6" creationId="{41712D35-2470-4C24-8EFA-6EBD72512FF3}"/>
          </ac:picMkLst>
        </pc:picChg>
      </pc:sldChg>
      <pc:sldChg chg="add del modNotesTx">
        <pc:chgData name="Mirko Luddeni" userId="18fd90fd69c09b07" providerId="LiveId" clId="{290C2DA0-08C3-4457-9406-2AD1FAA4C86C}" dt="2021-06-24T13:14:22.184" v="1120" actId="20577"/>
        <pc:sldMkLst>
          <pc:docMk/>
          <pc:sldMk cId="3695027686" sldId="341"/>
        </pc:sldMkLst>
      </pc:sldChg>
      <pc:sldChg chg="modSp mod modNotesTx">
        <pc:chgData name="Mirko Luddeni" userId="18fd90fd69c09b07" providerId="LiveId" clId="{290C2DA0-08C3-4457-9406-2AD1FAA4C86C}" dt="2021-06-24T14:17:06.281" v="1285" actId="20577"/>
        <pc:sldMkLst>
          <pc:docMk/>
          <pc:sldMk cId="328348087" sldId="342"/>
        </pc:sldMkLst>
        <pc:spChg chg="mod">
          <ac:chgData name="Mirko Luddeni" userId="18fd90fd69c09b07" providerId="LiveId" clId="{290C2DA0-08C3-4457-9406-2AD1FAA4C86C}" dt="2021-06-24T09:16:08.549" v="584" actId="27636"/>
          <ac:spMkLst>
            <pc:docMk/>
            <pc:sldMk cId="328348087" sldId="342"/>
            <ac:spMk id="9" creationId="{E7A818AB-B120-41D5-88A6-933AB9CAAE68}"/>
          </ac:spMkLst>
        </pc:spChg>
      </pc:sldChg>
      <pc:sldChg chg="addSp delSp modSp mod">
        <pc:chgData name="Mirko Luddeni" userId="18fd90fd69c09b07" providerId="LiveId" clId="{290C2DA0-08C3-4457-9406-2AD1FAA4C86C}" dt="2021-06-22T14:14:55.848" v="136" actId="20577"/>
        <pc:sldMkLst>
          <pc:docMk/>
          <pc:sldMk cId="3899483344" sldId="343"/>
        </pc:sldMkLst>
        <pc:graphicFrameChg chg="modGraphic">
          <ac:chgData name="Mirko Luddeni" userId="18fd90fd69c09b07" providerId="LiveId" clId="{290C2DA0-08C3-4457-9406-2AD1FAA4C86C}" dt="2021-06-22T14:14:55.848" v="136" actId="20577"/>
          <ac:graphicFrameMkLst>
            <pc:docMk/>
            <pc:sldMk cId="3899483344" sldId="343"/>
            <ac:graphicFrameMk id="6" creationId="{D0B55395-900D-4604-A04E-CD8599C6E6BE}"/>
          </ac:graphicFrameMkLst>
        </pc:graphicFrameChg>
        <pc:graphicFrameChg chg="del">
          <ac:chgData name="Mirko Luddeni" userId="18fd90fd69c09b07" providerId="LiveId" clId="{290C2DA0-08C3-4457-9406-2AD1FAA4C86C}" dt="2021-06-22T13:03:39.960" v="47" actId="478"/>
          <ac:graphicFrameMkLst>
            <pc:docMk/>
            <pc:sldMk cId="3899483344" sldId="343"/>
            <ac:graphicFrameMk id="8" creationId="{8097FCE3-35E6-437B-A556-52F82B46CE52}"/>
          </ac:graphicFrameMkLst>
        </pc:graphicFrameChg>
        <pc:graphicFrameChg chg="add del mod">
          <ac:chgData name="Mirko Luddeni" userId="18fd90fd69c09b07" providerId="LiveId" clId="{290C2DA0-08C3-4457-9406-2AD1FAA4C86C}" dt="2021-06-22T13:03:37.808" v="45"/>
          <ac:graphicFrameMkLst>
            <pc:docMk/>
            <pc:sldMk cId="3899483344" sldId="343"/>
            <ac:graphicFrameMk id="12" creationId="{5FEFABFE-5AAA-4020-BBF0-D4438313C15D}"/>
          </ac:graphicFrameMkLst>
        </pc:graphicFrameChg>
        <pc:graphicFrameChg chg="add del mod">
          <ac:chgData name="Mirko Luddeni" userId="18fd90fd69c09b07" providerId="LiveId" clId="{290C2DA0-08C3-4457-9406-2AD1FAA4C86C}" dt="2021-06-22T13:11:46.796" v="63" actId="478"/>
          <ac:graphicFrameMkLst>
            <pc:docMk/>
            <pc:sldMk cId="3899483344" sldId="343"/>
            <ac:graphicFrameMk id="13" creationId="{6B48FD5B-10DD-4292-9DBE-C668F3104B66}"/>
          </ac:graphicFrameMkLst>
        </pc:graphicFrameChg>
        <pc:graphicFrameChg chg="del">
          <ac:chgData name="Mirko Luddeni" userId="18fd90fd69c09b07" providerId="LiveId" clId="{290C2DA0-08C3-4457-9406-2AD1FAA4C86C}" dt="2021-06-22T13:03:52.238" v="50" actId="478"/>
          <ac:graphicFrameMkLst>
            <pc:docMk/>
            <pc:sldMk cId="3899483344" sldId="343"/>
            <ac:graphicFrameMk id="14" creationId="{A6C60FCF-5535-435A-B1FB-AF607DC105D4}"/>
          </ac:graphicFrameMkLst>
        </pc:graphicFrameChg>
        <pc:graphicFrameChg chg="add del mod">
          <ac:chgData name="Mirko Luddeni" userId="18fd90fd69c09b07" providerId="LiveId" clId="{290C2DA0-08C3-4457-9406-2AD1FAA4C86C}" dt="2021-06-22T13:04:09.744" v="54"/>
          <ac:graphicFrameMkLst>
            <pc:docMk/>
            <pc:sldMk cId="3899483344" sldId="343"/>
            <ac:graphicFrameMk id="15" creationId="{E942CA88-E0E0-4DAA-80AC-7F029BC03B80}"/>
          </ac:graphicFrameMkLst>
        </pc:graphicFrameChg>
        <pc:graphicFrameChg chg="add del mod">
          <ac:chgData name="Mirko Luddeni" userId="18fd90fd69c09b07" providerId="LiveId" clId="{290C2DA0-08C3-4457-9406-2AD1FAA4C86C}" dt="2021-06-22T13:11:45.138" v="61"/>
          <ac:graphicFrameMkLst>
            <pc:docMk/>
            <pc:sldMk cId="3899483344" sldId="343"/>
            <ac:graphicFrameMk id="16" creationId="{E5840727-0705-443A-BB5C-659D52EA617D}"/>
          </ac:graphicFrameMkLst>
        </pc:graphicFrameChg>
        <pc:graphicFrameChg chg="del">
          <ac:chgData name="Mirko Luddeni" userId="18fd90fd69c09b07" providerId="LiveId" clId="{290C2DA0-08C3-4457-9406-2AD1FAA4C86C}" dt="2021-06-22T13:04:11.451" v="56" actId="478"/>
          <ac:graphicFrameMkLst>
            <pc:docMk/>
            <pc:sldMk cId="3899483344" sldId="343"/>
            <ac:graphicFrameMk id="17" creationId="{E2C971EC-DE0A-45A7-B28F-24B44F3EDA0B}"/>
          </ac:graphicFrameMkLst>
        </pc:graphicFrameChg>
        <pc:picChg chg="add mod">
          <ac:chgData name="Mirko Luddeni" userId="18fd90fd69c09b07" providerId="LiveId" clId="{290C2DA0-08C3-4457-9406-2AD1FAA4C86C}" dt="2021-06-22T13:03:46.276" v="48" actId="1076"/>
          <ac:picMkLst>
            <pc:docMk/>
            <pc:sldMk cId="3899483344" sldId="343"/>
            <ac:picMk id="4" creationId="{9378BCC0-6D37-4133-B294-612D0876A18C}"/>
          </ac:picMkLst>
        </pc:picChg>
        <pc:picChg chg="add mod">
          <ac:chgData name="Mirko Luddeni" userId="18fd90fd69c09b07" providerId="LiveId" clId="{290C2DA0-08C3-4457-9406-2AD1FAA4C86C}" dt="2021-06-22T13:04:33.780" v="57" actId="1076"/>
          <ac:picMkLst>
            <pc:docMk/>
            <pc:sldMk cId="3899483344" sldId="343"/>
            <ac:picMk id="7" creationId="{E6D717F3-97A0-4933-AE6F-B452578E5C46}"/>
          </ac:picMkLst>
        </pc:picChg>
        <pc:picChg chg="add mod">
          <ac:chgData name="Mirko Luddeni" userId="18fd90fd69c09b07" providerId="LiveId" clId="{290C2DA0-08C3-4457-9406-2AD1FAA4C86C}" dt="2021-06-22T13:11:53.662" v="64" actId="1076"/>
          <ac:picMkLst>
            <pc:docMk/>
            <pc:sldMk cId="3899483344" sldId="343"/>
            <ac:picMk id="10" creationId="{4DB767BC-723D-43F0-B383-EBFF2E3BD8D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42F7A84F-E231-42BE-A9F8-B5131853C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a:extLst>
              <a:ext uri="{FF2B5EF4-FFF2-40B4-BE49-F238E27FC236}">
                <a16:creationId xmlns:a16="http://schemas.microsoft.com/office/drawing/2014/main" id="{BCB813BC-9E49-4ABB-A3C3-CEE0885B027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C55DAA5-C1C5-4B66-B1BF-E21287E16027}" type="datetime1">
              <a:rPr lang="it-IT" smtClean="0"/>
              <a:t>20/07/2021</a:t>
            </a:fld>
            <a:endParaRPr lang="it-IT"/>
          </a:p>
        </p:txBody>
      </p:sp>
      <p:sp>
        <p:nvSpPr>
          <p:cNvPr id="4" name="Segnaposto piè di pagina 3">
            <a:extLst>
              <a:ext uri="{FF2B5EF4-FFF2-40B4-BE49-F238E27FC236}">
                <a16:creationId xmlns:a16="http://schemas.microsoft.com/office/drawing/2014/main" id="{47ADFF29-9BE4-4CDF-A198-BBEE303F0E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60D4AFC6-5A97-4417-A16A-485E5801A6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FA8C659-3DDB-48CB-A056-6A658A161B7C}" type="slidenum">
              <a:rPr lang="it-IT" smtClean="0"/>
              <a:t>‹N›</a:t>
            </a:fld>
            <a:endParaRPr lang="it-IT"/>
          </a:p>
        </p:txBody>
      </p:sp>
    </p:spTree>
    <p:extLst>
      <p:ext uri="{BB962C8B-B14F-4D97-AF65-F5344CB8AC3E}">
        <p14:creationId xmlns:p14="http://schemas.microsoft.com/office/powerpoint/2010/main" val="2360767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146B52-2DED-42C8-B9A2-B12148AFAF23}" type="datetime1">
              <a:rPr lang="it-IT" smtClean="0"/>
              <a:pPr/>
              <a:t>20/07/2021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A004F4-F240-48F9-8AE1-486585C7F00D}" type="slidenum">
              <a:rPr lang="it-IT" smtClean="0"/>
              <a:t>‹N›</a:t>
            </a:fld>
            <a:endParaRPr lang="it-IT"/>
          </a:p>
        </p:txBody>
      </p:sp>
    </p:spTree>
    <p:extLst>
      <p:ext uri="{BB962C8B-B14F-4D97-AF65-F5344CB8AC3E}">
        <p14:creationId xmlns:p14="http://schemas.microsoft.com/office/powerpoint/2010/main" val="2154881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1</a:t>
            </a:fld>
            <a:endParaRPr lang="it-IT"/>
          </a:p>
        </p:txBody>
      </p:sp>
    </p:spTree>
    <p:extLst>
      <p:ext uri="{BB962C8B-B14F-4D97-AF65-F5344CB8AC3E}">
        <p14:creationId xmlns:p14="http://schemas.microsoft.com/office/powerpoint/2010/main" val="268220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marL="0" lvl="0" indent="0">
              <a:lnSpc>
                <a:spcPct val="107000"/>
              </a:lnSpc>
              <a:buFont typeface="+mj-lt"/>
              <a:buNone/>
            </a:pPr>
            <a:r>
              <a:rPr lang="it-IT" sz="1800">
                <a:effectLst/>
                <a:latin typeface="Calibri" panose="020F0502020204030204" pitchFamily="34" charset="0"/>
                <a:ea typeface="Calibri" panose="020F0502020204030204" pitchFamily="34" charset="0"/>
                <a:cs typeface="Times New Roman" panose="02020603050405020304" pitchFamily="18" charset="0"/>
              </a:rPr>
              <a:t>Infine, ad evidenziare l’effettiva potenzialità delle risorse citate abbiamo riportato qui due progetti già esistenti, ovvero:</a:t>
            </a:r>
          </a:p>
          <a:p>
            <a:pPr marL="0" lvl="0" indent="0">
              <a:lnSpc>
                <a:spcPct val="107000"/>
              </a:lnSpc>
              <a:buFont typeface="+mj-lt"/>
              <a:buNone/>
            </a:pPr>
            <a:endParaRPr lang="it-IT"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800">
                <a:effectLst/>
                <a:latin typeface="Calibri" panose="020F0502020204030204" pitchFamily="34" charset="0"/>
                <a:ea typeface="Calibri" panose="020F0502020204030204" pitchFamily="34" charset="0"/>
                <a:cs typeface="Times New Roman" panose="02020603050405020304" pitchFamily="18" charset="0"/>
              </a:rPr>
              <a:t>Il parco eolico installato nel 2009 vicino Praia, nel sud di Santiago.</a:t>
            </a:r>
          </a:p>
          <a:p>
            <a:pPr marL="342900" lvl="0" indent="-342900">
              <a:lnSpc>
                <a:spcPct val="107000"/>
              </a:lnSpc>
              <a:spcAft>
                <a:spcPts val="800"/>
              </a:spcAft>
              <a:buFont typeface="Symbol" panose="05050102010706020507" pitchFamily="18" charset="2"/>
              <a:buChar char=""/>
            </a:pPr>
            <a:r>
              <a:rPr lang="it-IT" sz="1800">
                <a:effectLst/>
                <a:latin typeface="Calibri" panose="020F0502020204030204" pitchFamily="34" charset="0"/>
                <a:ea typeface="Calibri" panose="020F0502020204030204" pitchFamily="34" charset="0"/>
                <a:cs typeface="Times New Roman" panose="02020603050405020304" pitchFamily="18" charset="0"/>
              </a:rPr>
              <a:t>E il già citato piano strategico nazionale di prevenzione e gestione dei rifiuti, di cui in questa slide sono riportati gli obiettivi principali.</a:t>
            </a:r>
          </a:p>
          <a:p>
            <a:pPr rtl="0"/>
            <a:endParaRPr lang="it-IT"/>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10</a:t>
            </a:fld>
            <a:endParaRPr lang="it-IT"/>
          </a:p>
        </p:txBody>
      </p:sp>
    </p:spTree>
    <p:extLst>
      <p:ext uri="{BB962C8B-B14F-4D97-AF65-F5344CB8AC3E}">
        <p14:creationId xmlns:p14="http://schemas.microsoft.com/office/powerpoint/2010/main" val="1276103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r>
              <a:rPr lang="it-IT"/>
              <a:t>Passiamo ora ad esaminare il caso studio, a partire dalla configurazione principale analizzata e dalle alternative d’impianto studiate, fino alle assunzioni tecniche ed ai dati di processo</a:t>
            </a:r>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11</a:t>
            </a:fld>
            <a:endParaRPr lang="it-IT"/>
          </a:p>
        </p:txBody>
      </p:sp>
    </p:spTree>
    <p:extLst>
      <p:ext uri="{BB962C8B-B14F-4D97-AF65-F5344CB8AC3E}">
        <p14:creationId xmlns:p14="http://schemas.microsoft.com/office/powerpoint/2010/main" val="3169277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r>
              <a:rPr lang="it-IT"/>
              <a:t>La configurazione principale analizzata è riportata in questa slide e richiamata nelle successive come «caso eolico», e consiste in una sezione di trattamento dei rifiuti in cui, a partire da energia eolica, acqua di mare e conferimento della frazione organica dei rifiuti solidi urbani, permette di ottenere in </a:t>
            </a:r>
            <a:r>
              <a:rPr lang="it-IT" err="1"/>
              <a:t>ouput</a:t>
            </a:r>
            <a:r>
              <a:rPr lang="it-IT"/>
              <a:t> acqua potabile, biogas e compost.</a:t>
            </a:r>
          </a:p>
          <a:p>
            <a:pPr rtl="0"/>
            <a:r>
              <a:rPr lang="it-IT"/>
              <a:t>La sezione di trattamento prevede una turbina eolica ed un sistema di accumulo di tipo elettrochimico (sistema di batterie), un impianto di desalinizzazione tradizionale ad osmosi inversa, il processo di digestione anaerobica e l’impianto di compostaggio, ed una caldaia in cui parte del biogas prodotto è utilizzato per il soddisfacimento del fabbisogno termico del processo di digestione.</a:t>
            </a:r>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12</a:t>
            </a:fld>
            <a:endParaRPr lang="it-IT"/>
          </a:p>
        </p:txBody>
      </p:sp>
    </p:spTree>
    <p:extLst>
      <p:ext uri="{BB962C8B-B14F-4D97-AF65-F5344CB8AC3E}">
        <p14:creationId xmlns:p14="http://schemas.microsoft.com/office/powerpoint/2010/main" val="907053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r>
              <a:rPr lang="it-IT"/>
              <a:t>Per valutare la validità tecnico-economica del caso proposto, sono state analizzate 2 ulteriori configurazioni d’impianto, denominate «caso on-</a:t>
            </a:r>
            <a:r>
              <a:rPr lang="it-IT" err="1"/>
              <a:t>grid</a:t>
            </a:r>
            <a:r>
              <a:rPr lang="it-IT"/>
              <a:t>» e «caso cogeneratore (CHP)», in cui si suppone che il fabbisogno elettrico ed idrico del processo di digestione siano soddisfatti rispettivamente da rete nazionale oppure da autoproduzione tramite un cogeneratore ed un </a:t>
            </a:r>
            <a:r>
              <a:rPr lang="it-IT" err="1"/>
              <a:t>desalinizzatore</a:t>
            </a:r>
            <a:endParaRPr lang="it-IT"/>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13</a:t>
            </a:fld>
            <a:endParaRPr lang="it-IT"/>
          </a:p>
        </p:txBody>
      </p:sp>
    </p:spTree>
    <p:extLst>
      <p:ext uri="{BB962C8B-B14F-4D97-AF65-F5344CB8AC3E}">
        <p14:creationId xmlns:p14="http://schemas.microsoft.com/office/powerpoint/2010/main" val="3365021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r>
              <a:rPr lang="it-IT"/>
              <a:t>Assunzioni tecniche</a:t>
            </a:r>
          </a:p>
          <a:p>
            <a:pPr marL="171450" indent="-171450" rtl="0">
              <a:buFontTx/>
              <a:buChar char="-"/>
            </a:pPr>
            <a:r>
              <a:rPr lang="it-IT"/>
              <a:t>vita dell’investimento</a:t>
            </a:r>
          </a:p>
          <a:p>
            <a:pPr marL="171450" indent="-171450" rtl="0">
              <a:buFontTx/>
              <a:buChar char="-"/>
            </a:pPr>
            <a:r>
              <a:rPr lang="it-IT"/>
              <a:t>Tipo di processo</a:t>
            </a:r>
          </a:p>
          <a:p>
            <a:pPr marL="171450" indent="-171450" rtl="0">
              <a:buFontTx/>
              <a:buChar char="-"/>
            </a:pPr>
            <a:r>
              <a:rPr lang="it-IT"/>
              <a:t>Tempo di ritenzione</a:t>
            </a:r>
          </a:p>
          <a:p>
            <a:pPr marL="171450" indent="-171450" rtl="0">
              <a:buFontTx/>
              <a:buChar char="-"/>
            </a:pPr>
            <a:r>
              <a:rPr lang="it-IT"/>
              <a:t>Resa di biogas</a:t>
            </a:r>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14</a:t>
            </a:fld>
            <a:endParaRPr lang="it-IT"/>
          </a:p>
        </p:txBody>
      </p:sp>
    </p:spTree>
    <p:extLst>
      <p:ext uri="{BB962C8B-B14F-4D97-AF65-F5344CB8AC3E}">
        <p14:creationId xmlns:p14="http://schemas.microsoft.com/office/powerpoint/2010/main" val="3796523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r>
              <a:rPr lang="it-IT"/>
              <a:t>Dati processo di digestione:</a:t>
            </a:r>
          </a:p>
          <a:p>
            <a:pPr marL="171450" indent="-171450" rtl="0">
              <a:buFontTx/>
              <a:buChar char="-"/>
            </a:pPr>
            <a:r>
              <a:rPr lang="it-IT"/>
              <a:t>Volume del digestore</a:t>
            </a:r>
          </a:p>
          <a:p>
            <a:pPr marL="171450" indent="-171450" rtl="0">
              <a:buFontTx/>
              <a:buChar char="-"/>
            </a:pPr>
            <a:r>
              <a:rPr lang="it-IT"/>
              <a:t>Consumi energia elettrica</a:t>
            </a:r>
          </a:p>
          <a:p>
            <a:pPr marL="171450" indent="-171450" rtl="0">
              <a:buFontTx/>
              <a:buChar char="-"/>
            </a:pPr>
            <a:r>
              <a:rPr lang="it-IT"/>
              <a:t>Resa annua di biogas</a:t>
            </a:r>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15</a:t>
            </a:fld>
            <a:endParaRPr lang="it-IT"/>
          </a:p>
        </p:txBody>
      </p:sp>
    </p:spTree>
    <p:extLst>
      <p:ext uri="{BB962C8B-B14F-4D97-AF65-F5344CB8AC3E}">
        <p14:creationId xmlns:p14="http://schemas.microsoft.com/office/powerpoint/2010/main" val="2215345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r>
              <a:rPr lang="it-IT"/>
              <a:t>Passiamo ora al piano economico che sarà descritto secondo questi punti, ovvero il business model canvas, le assunzioni economiche e quindi i costi e ricavi determinati ed infine i flussi di </a:t>
            </a:r>
            <a:r>
              <a:rPr lang="it-IT" err="1"/>
              <a:t>casssa</a:t>
            </a:r>
            <a:endParaRPr lang="it-IT"/>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16</a:t>
            </a:fld>
            <a:endParaRPr lang="it-IT"/>
          </a:p>
        </p:txBody>
      </p:sp>
    </p:spTree>
    <p:extLst>
      <p:ext uri="{BB962C8B-B14F-4D97-AF65-F5344CB8AC3E}">
        <p14:creationId xmlns:p14="http://schemas.microsoft.com/office/powerpoint/2010/main" val="429584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r>
              <a:rPr lang="it-IT"/>
              <a:t>Attraverso il business model canvas si possono visualizzare insieme i fattori chiave che entrano in gioco nel modello economico e quindi abbiamo al centro i valori apportati dal progetto, i soggetti attivi come ad esempio le municipalità locali o società di servizi , la struttura dei costi e i ricavi</a:t>
            </a:r>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17</a:t>
            </a:fld>
            <a:endParaRPr lang="it-IT"/>
          </a:p>
        </p:txBody>
      </p:sp>
    </p:spTree>
    <p:extLst>
      <p:ext uri="{BB962C8B-B14F-4D97-AF65-F5344CB8AC3E}">
        <p14:creationId xmlns:p14="http://schemas.microsoft.com/office/powerpoint/2010/main" val="2923125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r>
              <a:rPr lang="it-IT"/>
              <a:t>Per quanto riguarda la determinazione dei costi e dei ricavi abbiamo assunto dei costi unitari per trovare poi i costi d’investimento dei vari macchinari e impianti come ad esempio ….. E i prezzi unitari dei prodotti uscenti dall’impianto.</a:t>
            </a:r>
          </a:p>
          <a:p>
            <a:pPr rtl="0"/>
            <a:r>
              <a:rPr lang="it-IT"/>
              <a:t>Per il finanziamento è stato assunto un prestito di durata 12 anni</a:t>
            </a:r>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18</a:t>
            </a:fld>
            <a:endParaRPr lang="it-IT"/>
          </a:p>
        </p:txBody>
      </p:sp>
    </p:spTree>
    <p:extLst>
      <p:ext uri="{BB962C8B-B14F-4D97-AF65-F5344CB8AC3E}">
        <p14:creationId xmlns:p14="http://schemas.microsoft.com/office/powerpoint/2010/main" val="3297672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r>
              <a:rPr lang="it-IT"/>
              <a:t>Per il piano di finanziamento sono stati quindi determinati i costi di investimento complessivi che in questa slide fanno riferimento al caso più semplice, ovvero quello «on </a:t>
            </a:r>
            <a:r>
              <a:rPr lang="it-IT" err="1"/>
              <a:t>grid</a:t>
            </a:r>
            <a:r>
              <a:rPr lang="it-IT"/>
              <a:t>», ma che sono comuni anche gli altri con la differenza che si andranno ad aggiungere via via altri costi. Abbiamo quindi costi relativi al digestore, agli impianti elettrici, ai macchinari di trattamento. A destra sono riportate le rate annuali costanti determinate sulla base dei 12 anni di prestito e costituite da una quota capitale e una quota di interessi.</a:t>
            </a:r>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19</a:t>
            </a:fld>
            <a:endParaRPr lang="it-IT"/>
          </a:p>
        </p:txBody>
      </p:sp>
    </p:spTree>
    <p:extLst>
      <p:ext uri="{BB962C8B-B14F-4D97-AF65-F5344CB8AC3E}">
        <p14:creationId xmlns:p14="http://schemas.microsoft.com/office/powerpoint/2010/main" val="2608849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2</a:t>
            </a:fld>
            <a:endParaRPr lang="it-IT"/>
          </a:p>
        </p:txBody>
      </p:sp>
    </p:spTree>
    <p:extLst>
      <p:ext uri="{BB962C8B-B14F-4D97-AF65-F5344CB8AC3E}">
        <p14:creationId xmlns:p14="http://schemas.microsoft.com/office/powerpoint/2010/main" val="3680518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r>
              <a:rPr lang="it-IT" sz="1600"/>
              <a:t>Qui sono </a:t>
            </a:r>
            <a:r>
              <a:rPr lang="it-IT" sz="1200"/>
              <a:t>riportati</a:t>
            </a:r>
            <a:r>
              <a:rPr lang="it-IT" sz="1600"/>
              <a:t> gli investimenti dei restanti casi che sono uguali al caso precedente ma con l’aggiunta di un cogeneratore e un </a:t>
            </a:r>
            <a:r>
              <a:rPr lang="it-IT" sz="1600" err="1"/>
              <a:t>desalinizzatore</a:t>
            </a:r>
            <a:r>
              <a:rPr lang="it-IT" sz="1600"/>
              <a:t> nel caso «cogeneratore»  o l’aggiunta di in </a:t>
            </a:r>
            <a:r>
              <a:rPr lang="it-IT" sz="1600" err="1"/>
              <a:t>desalinizzatore</a:t>
            </a:r>
            <a:r>
              <a:rPr lang="it-IT" sz="1600"/>
              <a:t>, un accumulatore di energia elettrica e una turbina eolica  nel caso denominato «eolico». A destra sono illustrati gli andamenti dell’importo finanziato da restituire e le quote annuali restituite</a:t>
            </a:r>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20</a:t>
            </a:fld>
            <a:endParaRPr lang="it-IT"/>
          </a:p>
        </p:txBody>
      </p:sp>
    </p:spTree>
    <p:extLst>
      <p:ext uri="{BB962C8B-B14F-4D97-AF65-F5344CB8AC3E}">
        <p14:creationId xmlns:p14="http://schemas.microsoft.com/office/powerpoint/2010/main" val="1150615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r>
              <a:rPr lang="it-IT"/>
              <a:t>Qui sono riportati i costi di gestione e la loro struttura nei 3 casi e sono evidenti i maggiori costi nel caso «on </a:t>
            </a:r>
            <a:r>
              <a:rPr lang="it-IT" err="1"/>
              <a:t>grid</a:t>
            </a:r>
            <a:r>
              <a:rPr lang="it-IT"/>
              <a:t>» dovuti  principalmente all’acquisto di acqua e energia elettrica dalla rete</a:t>
            </a:r>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21</a:t>
            </a:fld>
            <a:endParaRPr lang="it-IT"/>
          </a:p>
        </p:txBody>
      </p:sp>
    </p:spTree>
    <p:extLst>
      <p:ext uri="{BB962C8B-B14F-4D97-AF65-F5344CB8AC3E}">
        <p14:creationId xmlns:p14="http://schemas.microsoft.com/office/powerpoint/2010/main" val="351873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r>
              <a:rPr lang="it-IT"/>
              <a:t>Focalizzando l’attenzione verso i costi di gestione del caso «eolico» qui è riportata la suddivisione dei costi di manutenzione, dovuti principalmente al digestore e ai macchinari </a:t>
            </a:r>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22</a:t>
            </a:fld>
            <a:endParaRPr lang="it-IT"/>
          </a:p>
        </p:txBody>
      </p:sp>
    </p:spTree>
    <p:extLst>
      <p:ext uri="{BB962C8B-B14F-4D97-AF65-F5344CB8AC3E}">
        <p14:creationId xmlns:p14="http://schemas.microsoft.com/office/powerpoint/2010/main" val="3601521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r>
              <a:rPr lang="it-IT"/>
              <a:t>Anche per quanto riguarda i ricavi annuali sono riportati per tutti i  casi, dove l’ultimo presenta il valore maggiore grazie alla vendita in più dell’acqua</a:t>
            </a:r>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23</a:t>
            </a:fld>
            <a:endParaRPr lang="it-IT"/>
          </a:p>
        </p:txBody>
      </p:sp>
    </p:spTree>
    <p:extLst>
      <p:ext uri="{BB962C8B-B14F-4D97-AF65-F5344CB8AC3E}">
        <p14:creationId xmlns:p14="http://schemas.microsoft.com/office/powerpoint/2010/main" val="669813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r>
              <a:rPr lang="it-IT"/>
              <a:t>Infine sono riportati i flussi di cassa sulla base dei parametri di progetto riportati in alto a sinistra  e i valori di VAN e PBP nei tre casi. Il caso «eolico» presenta i valori più positivi mentre quello «on </a:t>
            </a:r>
            <a:r>
              <a:rPr lang="it-IT" err="1"/>
              <a:t>grid</a:t>
            </a:r>
            <a:r>
              <a:rPr lang="it-IT"/>
              <a:t>» quelli più negativi con un VAN relativamente basso  rispetto all’investimento.</a:t>
            </a:r>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24</a:t>
            </a:fld>
            <a:endParaRPr lang="it-IT"/>
          </a:p>
        </p:txBody>
      </p:sp>
    </p:spTree>
    <p:extLst>
      <p:ext uri="{BB962C8B-B14F-4D97-AF65-F5344CB8AC3E}">
        <p14:creationId xmlns:p14="http://schemas.microsoft.com/office/powerpoint/2010/main" val="1455142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r>
              <a:rPr lang="it-IT"/>
              <a:t>Passiamo infine alla parte delle conclusioni, con le analisi di sensibilità ed il commento dei risultati ottenuti.</a:t>
            </a:r>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25</a:t>
            </a:fld>
            <a:endParaRPr lang="it-IT"/>
          </a:p>
        </p:txBody>
      </p:sp>
    </p:spTree>
    <p:extLst>
      <p:ext uri="{BB962C8B-B14F-4D97-AF65-F5344CB8AC3E}">
        <p14:creationId xmlns:p14="http://schemas.microsoft.com/office/powerpoint/2010/main" val="585287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r>
              <a:rPr lang="it-IT"/>
              <a:t>I parametri individuati per condurre le analisi di sensibilità sono stati la resa del biogas, il prezzo di vendita del biogas, le tasse sui ricavi e la quantità di rifiuti solidi urbani in ingresso.</a:t>
            </a:r>
          </a:p>
          <a:p>
            <a:pPr marL="171450" indent="-171450" rtl="0">
              <a:buFontTx/>
              <a:buChar char="-"/>
            </a:pPr>
            <a:r>
              <a:rPr lang="it-IT"/>
              <a:t>La resa del biogas è funzione delle condizioni operative all’interno del digestore (tipo di processo scelto e temperatura) e della qualità della materia organica in ingresso, quindi dipende in maniera indiretta anche dallo sviluppo di un sistema efficace di gestione dei rifiuti così come dichiarato dal piano nazionale per il periodo 2015-2030, e certamente anche da possibili aiuti tecnico-finanziari sempre nell’ambito di cooperazione internazionale grazie all’intervento di governi esteri (Giappone, Germania..)</a:t>
            </a:r>
          </a:p>
          <a:p>
            <a:pPr marL="171450" indent="-171450" rtl="0">
              <a:buFontTx/>
              <a:buChar char="-"/>
            </a:pPr>
            <a:r>
              <a:rPr lang="it-IT"/>
              <a:t>La scelta del prezzo di vendita del biogas deriva invece da considerazioni relative sia al costo di produzione del biogas che al prezzo di vendita del combustibile gassoso più diffuso a Capo Verde, ovvero il butano;</a:t>
            </a:r>
          </a:p>
          <a:p>
            <a:pPr marL="171450" indent="-171450" rtl="0">
              <a:buFontTx/>
              <a:buChar char="-"/>
            </a:pPr>
            <a:r>
              <a:rPr lang="it-IT"/>
              <a:t>Per le tasse sui ricavi, a partire da un valore di progetto del 15%, si è poi analizzata la sensibilità dei casi proposti attraverso un possibile range di variazione in grado di tenere conto di regimi di tassazione agevolata per progetti di cooperazione internazionale e sviluppo sostenibile basati su energie rinnovabili</a:t>
            </a:r>
          </a:p>
          <a:p>
            <a:pPr marL="171450" indent="-171450" rtl="0">
              <a:buFontTx/>
              <a:buChar char="-"/>
            </a:pPr>
            <a:r>
              <a:rPr lang="it-IT"/>
              <a:t>Infine, la risorsa principale per la soluzione proposta è senz’altro la quantità di rifiuti solidi urbani in ingresso, e l’analisi di sensibilità eseguita è in accordo con quanto preventivato dal report nazionale del 2020 in merito alla crescita demografica al 2030 (+20%)</a:t>
            </a:r>
          </a:p>
          <a:p>
            <a:pPr marL="171450" indent="-171450" rtl="0">
              <a:buFontTx/>
              <a:buChar char="-"/>
            </a:pPr>
            <a:endParaRPr lang="it-IT"/>
          </a:p>
          <a:p>
            <a:pPr marL="0" indent="0" rtl="0">
              <a:buFontTx/>
              <a:buNone/>
            </a:pPr>
            <a:r>
              <a:rPr lang="it-IT"/>
              <a:t>Le variabili esaminate sono state il valore attuale netto ed il periodo di ritorno sull’investimento, per tutti le configurazioni d’impianto esaminate</a:t>
            </a:r>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26</a:t>
            </a:fld>
            <a:endParaRPr lang="it-IT"/>
          </a:p>
        </p:txBody>
      </p:sp>
    </p:spTree>
    <p:extLst>
      <p:ext uri="{BB962C8B-B14F-4D97-AF65-F5344CB8AC3E}">
        <p14:creationId xmlns:p14="http://schemas.microsoft.com/office/powerpoint/2010/main" val="240095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marL="171450" indent="-171450" rtl="0">
              <a:buFontTx/>
              <a:buChar char="-"/>
            </a:pPr>
            <a:r>
              <a:rPr lang="it-IT"/>
              <a:t>Minore sensibilità del caso eolico sul PBP rispetto agli altri casi, ma è comunque quello che garantisce tempi di ritorno più veloci a fronte di un investimento iniziale maggiore</a:t>
            </a:r>
          </a:p>
          <a:p>
            <a:pPr marL="0" indent="0" rtl="0">
              <a:buFontTx/>
              <a:buNone/>
            </a:pPr>
            <a:endParaRPr lang="it-IT"/>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27</a:t>
            </a:fld>
            <a:endParaRPr lang="it-IT"/>
          </a:p>
        </p:txBody>
      </p:sp>
    </p:spTree>
    <p:extLst>
      <p:ext uri="{BB962C8B-B14F-4D97-AF65-F5344CB8AC3E}">
        <p14:creationId xmlns:p14="http://schemas.microsoft.com/office/powerpoint/2010/main" val="3874335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marL="171450" indent="-171450" rtl="0">
              <a:buFontTx/>
              <a:buChar char="-"/>
            </a:pPr>
            <a:r>
              <a:rPr lang="it-IT"/>
              <a:t>Comportamento analogo per quanto riguarda il tempo di ritorno</a:t>
            </a:r>
          </a:p>
          <a:p>
            <a:pPr marL="171450" indent="-171450" rtl="0">
              <a:buFontTx/>
              <a:buChar char="-"/>
            </a:pPr>
            <a:r>
              <a:rPr lang="it-IT"/>
              <a:t>Il VAN del caso eolico oscilla tra circa 4 M€ e circa 10 M€, ovvero ha una grande sensibilità al variare del prezzo del biogas, ma ciò non pregiudica ancora una volta la sua convenienza rispetto agli altri casi</a:t>
            </a:r>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28</a:t>
            </a:fld>
            <a:endParaRPr lang="it-IT"/>
          </a:p>
        </p:txBody>
      </p:sp>
    </p:spTree>
    <p:extLst>
      <p:ext uri="{BB962C8B-B14F-4D97-AF65-F5344CB8AC3E}">
        <p14:creationId xmlns:p14="http://schemas.microsoft.com/office/powerpoint/2010/main" val="852938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29</a:t>
            </a:fld>
            <a:endParaRPr lang="it-IT"/>
          </a:p>
        </p:txBody>
      </p:sp>
    </p:spTree>
    <p:extLst>
      <p:ext uri="{BB962C8B-B14F-4D97-AF65-F5344CB8AC3E}">
        <p14:creationId xmlns:p14="http://schemas.microsoft.com/office/powerpoint/2010/main" val="2248113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marL="0" lvl="0" indent="0">
              <a:lnSpc>
                <a:spcPct val="107000"/>
              </a:lnSpc>
              <a:buFont typeface="+mj-lt"/>
              <a:buNone/>
            </a:pPr>
            <a:r>
              <a:rPr lang="it-IT" sz="1800">
                <a:effectLst/>
                <a:latin typeface="Calibri" panose="020F0502020204030204" pitchFamily="34" charset="0"/>
                <a:ea typeface="Calibri" panose="020F0502020204030204" pitchFamily="34" charset="0"/>
                <a:cs typeface="Times New Roman" panose="02020603050405020304" pitchFamily="18" charset="0"/>
              </a:rPr>
              <a:t>E l’idea che proponiamo consiste nello sfruttamento della risorsa rappresentata dalla frazione organica dei rifiuti solidi urbani per la produzione di biogas, </a:t>
            </a:r>
          </a:p>
          <a:p>
            <a:pPr marL="0" lvl="0" indent="0">
              <a:lnSpc>
                <a:spcPct val="107000"/>
              </a:lnSpc>
              <a:buFont typeface="+mj-lt"/>
              <a:buNone/>
            </a:pPr>
            <a:endParaRPr lang="it-IT"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Font typeface="+mj-lt"/>
              <a:buNone/>
            </a:pPr>
            <a:r>
              <a:rPr lang="it-IT" sz="1800">
                <a:effectLst/>
                <a:latin typeface="Calibri" panose="020F0502020204030204" pitchFamily="34" charset="0"/>
                <a:ea typeface="Calibri" panose="020F0502020204030204" pitchFamily="34" charset="0"/>
                <a:cs typeface="Times New Roman" panose="02020603050405020304" pitchFamily="18" charset="0"/>
              </a:rPr>
              <a:t>questo nell’ottica di aumentare la disponibilità e quindi l’utilizzo di fonti termiche sicure e pulite in ambito domestico.</a:t>
            </a:r>
          </a:p>
          <a:p>
            <a:pPr marL="457200">
              <a:lnSpc>
                <a:spcPct val="107000"/>
              </a:lnSpc>
              <a:spcAft>
                <a:spcPts val="800"/>
              </a:spcAft>
            </a:pPr>
            <a:r>
              <a:rPr lang="it-IT" sz="1800">
                <a:effectLst/>
                <a:latin typeface="Calibri" panose="020F0502020204030204" pitchFamily="34" charset="0"/>
                <a:ea typeface="Calibri" panose="020F0502020204030204" pitchFamily="34" charset="0"/>
                <a:cs typeface="Times New Roman" panose="02020603050405020304" pitchFamily="18" charset="0"/>
              </a:rPr>
              <a:t> </a:t>
            </a:r>
          </a:p>
          <a:p>
            <a:r>
              <a:rPr lang="it-IT" sz="1800">
                <a:effectLst/>
                <a:latin typeface="Calibri" panose="020F0502020204030204" pitchFamily="34" charset="0"/>
                <a:ea typeface="Calibri" panose="020F0502020204030204" pitchFamily="34" charset="0"/>
                <a:cs typeface="Times New Roman" panose="02020603050405020304" pitchFamily="18" charset="0"/>
              </a:rPr>
              <a:t>Inoltre, al fine di diminuire l’impatto dell’impianto dal punto di vista delle emissioni, il sistema è integrato da un </a:t>
            </a:r>
            <a:r>
              <a:rPr lang="it-IT" sz="1800" err="1">
                <a:effectLst/>
                <a:latin typeface="Calibri" panose="020F0502020204030204" pitchFamily="34" charset="0"/>
                <a:ea typeface="Calibri" panose="020F0502020204030204" pitchFamily="34" charset="0"/>
                <a:cs typeface="Times New Roman" panose="02020603050405020304" pitchFamily="18" charset="0"/>
              </a:rPr>
              <a:t>desalinizzatore</a:t>
            </a:r>
            <a:r>
              <a:rPr lang="it-IT" sz="1800">
                <a:effectLst/>
                <a:latin typeface="Calibri" panose="020F0502020204030204" pitchFamily="34" charset="0"/>
                <a:ea typeface="Calibri" panose="020F0502020204030204" pitchFamily="34" charset="0"/>
                <a:cs typeface="Times New Roman" panose="02020603050405020304" pitchFamily="18" charset="0"/>
              </a:rPr>
              <a:t> e da un impianto di generazione da fonte eolica, rendendolo quindi completamente </a:t>
            </a:r>
            <a:r>
              <a:rPr lang="it-IT" sz="1800" err="1">
                <a:effectLst/>
                <a:latin typeface="Calibri" panose="020F0502020204030204" pitchFamily="34" charset="0"/>
                <a:ea typeface="Calibri" panose="020F0502020204030204" pitchFamily="34" charset="0"/>
                <a:cs typeface="Times New Roman" panose="02020603050405020304" pitchFamily="18" charset="0"/>
              </a:rPr>
              <a:t>autosostenibile</a:t>
            </a:r>
            <a:r>
              <a:rPr lang="it-IT" sz="1800">
                <a:effectLst/>
                <a:latin typeface="Calibri" panose="020F0502020204030204" pitchFamily="34" charset="0"/>
                <a:ea typeface="Calibri" panose="020F0502020204030204" pitchFamily="34" charset="0"/>
                <a:cs typeface="Times New Roman" panose="02020603050405020304" pitchFamily="18" charset="0"/>
              </a:rPr>
              <a:t>.</a:t>
            </a:r>
            <a:endParaRPr lang="it-IT"/>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3</a:t>
            </a:fld>
            <a:endParaRPr lang="it-IT"/>
          </a:p>
        </p:txBody>
      </p:sp>
    </p:spTree>
    <p:extLst>
      <p:ext uri="{BB962C8B-B14F-4D97-AF65-F5344CB8AC3E}">
        <p14:creationId xmlns:p14="http://schemas.microsoft.com/office/powerpoint/2010/main" val="3390714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30</a:t>
            </a:fld>
            <a:endParaRPr lang="it-IT"/>
          </a:p>
        </p:txBody>
      </p:sp>
    </p:spTree>
    <p:extLst>
      <p:ext uri="{BB962C8B-B14F-4D97-AF65-F5344CB8AC3E}">
        <p14:creationId xmlns:p14="http://schemas.microsoft.com/office/powerpoint/2010/main" val="2901704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r>
              <a:rPr lang="it-IT"/>
              <a:t>In sintesi, in questa tabella sono mostrati:</a:t>
            </a:r>
          </a:p>
          <a:p>
            <a:pPr marL="171450" indent="-171450" rtl="0">
              <a:buFontTx/>
              <a:buChar char="-"/>
            </a:pPr>
            <a:r>
              <a:rPr lang="it-IT"/>
              <a:t>Nelle prime righe, i principali risultati già esposti nelle slides precedenti, ovvero input e output di ciascuna configurazione, potenze elettriche e consumi, acqua prodotta e venduta e biogas prodotto e venduto</a:t>
            </a:r>
          </a:p>
          <a:p>
            <a:pPr marL="0" indent="0" rtl="0">
              <a:buFontTx/>
              <a:buNone/>
            </a:pPr>
            <a:r>
              <a:rPr lang="it-IT"/>
              <a:t>Nelle ultime 3 righe, si è invece stimato l’impatto delle soluzioni proposte in termini di:</a:t>
            </a:r>
          </a:p>
          <a:p>
            <a:pPr marL="171450" indent="-171450" rtl="0">
              <a:buFontTx/>
              <a:buChar char="-"/>
            </a:pPr>
            <a:r>
              <a:rPr lang="it-IT"/>
              <a:t>Emissioni di CO2 equivalente -&gt; nota la neutralità dei casi CHP ed eolico, per il caso on-</a:t>
            </a:r>
            <a:r>
              <a:rPr lang="it-IT" err="1"/>
              <a:t>grid</a:t>
            </a:r>
            <a:r>
              <a:rPr lang="it-IT"/>
              <a:t> è stato stimato, a partire da dati disponibili sui report annuali dello stato di Capo Verde e da fonti disponibili in letteratura, un fattore di emissione della rete nazionale («</a:t>
            </a:r>
            <a:r>
              <a:rPr lang="it-IT" err="1"/>
              <a:t>grid</a:t>
            </a:r>
            <a:r>
              <a:rPr lang="it-IT"/>
              <a:t> </a:t>
            </a:r>
            <a:r>
              <a:rPr lang="it-IT" err="1"/>
              <a:t>emission</a:t>
            </a:r>
            <a:r>
              <a:rPr lang="it-IT"/>
              <a:t> </a:t>
            </a:r>
            <a:r>
              <a:rPr lang="it-IT" err="1"/>
              <a:t>factor</a:t>
            </a:r>
            <a:r>
              <a:rPr lang="it-IT"/>
              <a:t>») di 0.89 kgCO2eq/</a:t>
            </a:r>
            <a:r>
              <a:rPr lang="it-IT" err="1"/>
              <a:t>kWh_consumato</a:t>
            </a:r>
            <a:r>
              <a:rPr lang="it-IT"/>
              <a:t> -&gt; da questo calcolo, e noti i consumi di energia elettrica, è stato stimato che il caso on-</a:t>
            </a:r>
            <a:r>
              <a:rPr lang="it-IT" err="1"/>
              <a:t>grid</a:t>
            </a:r>
            <a:r>
              <a:rPr lang="it-IT"/>
              <a:t> comporta più di 600 ton di CO2 equivalente emesse in atmosfera</a:t>
            </a:r>
          </a:p>
          <a:p>
            <a:pPr marL="171450" indent="-171450" rtl="0">
              <a:buFontTx/>
              <a:buChar char="-"/>
            </a:pPr>
            <a:r>
              <a:rPr lang="it-IT"/>
              <a:t>Emissioni di CO2 evitate rispetto al butano, ovvero a parità di energia termica con il biogas prodotto</a:t>
            </a:r>
          </a:p>
          <a:p>
            <a:pPr marL="171450" indent="-171450" rtl="0">
              <a:buFontTx/>
              <a:buChar char="-"/>
            </a:pPr>
            <a:r>
              <a:rPr lang="it-IT"/>
              <a:t>Bilancio totale di CO2, come differenza tra le emissioni di CO2 equivalente e le emissioni evitate rispetto al butano -&gt; questo parametro mostra il vantaggio, in termini di impatto ambientale, dato dallo sfruttamento della biomassa (caso on-</a:t>
            </a:r>
            <a:r>
              <a:rPr lang="it-IT" err="1"/>
              <a:t>grid</a:t>
            </a:r>
            <a:r>
              <a:rPr lang="it-IT"/>
              <a:t>) e dalla sinergia con altre fonti/utilizzi (</a:t>
            </a:r>
            <a:r>
              <a:rPr lang="it-IT" err="1"/>
              <a:t>desalinizzatore</a:t>
            </a:r>
            <a:r>
              <a:rPr lang="it-IT"/>
              <a:t> per </a:t>
            </a:r>
            <a:r>
              <a:rPr lang="it-IT" err="1"/>
              <a:t>chp</a:t>
            </a:r>
            <a:r>
              <a:rPr lang="it-IT"/>
              <a:t> e </a:t>
            </a:r>
            <a:r>
              <a:rPr lang="it-IT" err="1"/>
              <a:t>desal</a:t>
            </a:r>
            <a:r>
              <a:rPr lang="it-IT"/>
              <a:t>.+turbina eolica per il caso eolico)</a:t>
            </a:r>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31</a:t>
            </a:fld>
            <a:endParaRPr lang="it-IT"/>
          </a:p>
        </p:txBody>
      </p:sp>
    </p:spTree>
    <p:extLst>
      <p:ext uri="{BB962C8B-B14F-4D97-AF65-F5344CB8AC3E}">
        <p14:creationId xmlns:p14="http://schemas.microsoft.com/office/powerpoint/2010/main" val="14938562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r>
              <a:rPr lang="it-IT"/>
              <a:t>In conclusione, mostriamo alcuni risultati quantitativi di quanto visto finora</a:t>
            </a:r>
          </a:p>
          <a:p>
            <a:pPr rtl="0"/>
            <a:r>
              <a:rPr lang="it-IT"/>
              <a:t>- A fronte di un investimento iniziale poco maggiore (intorno ai 9 milioni di euro), la soluzione eolica è quella che garantisce, grazie alle maggiori sinergie di fonti energetiche ed utilizzi, ricavi netti molto maggiori (circa il doppio rispetto ai casi on-</a:t>
            </a:r>
            <a:r>
              <a:rPr lang="it-IT" err="1"/>
              <a:t>grid</a:t>
            </a:r>
            <a:r>
              <a:rPr lang="it-IT"/>
              <a:t> e CHP) che, nell’arco temporale di vita utile esaminato, si traducono in un valore attuale netto di progetto decisamente favorevole (decine di volte maggiore) rispetto agli altri casi</a:t>
            </a:r>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32</a:t>
            </a:fld>
            <a:endParaRPr lang="it-IT"/>
          </a:p>
        </p:txBody>
      </p:sp>
    </p:spTree>
    <p:extLst>
      <p:ext uri="{BB962C8B-B14F-4D97-AF65-F5344CB8AC3E}">
        <p14:creationId xmlns:p14="http://schemas.microsoft.com/office/powerpoint/2010/main" val="19840348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33</a:t>
            </a:fld>
            <a:endParaRPr lang="it-IT"/>
          </a:p>
        </p:txBody>
      </p:sp>
    </p:spTree>
    <p:extLst>
      <p:ext uri="{BB962C8B-B14F-4D97-AF65-F5344CB8AC3E}">
        <p14:creationId xmlns:p14="http://schemas.microsoft.com/office/powerpoint/2010/main" val="23482711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34</a:t>
            </a:fld>
            <a:endParaRPr lang="it-IT"/>
          </a:p>
        </p:txBody>
      </p:sp>
    </p:spTree>
    <p:extLst>
      <p:ext uri="{BB962C8B-B14F-4D97-AF65-F5344CB8AC3E}">
        <p14:creationId xmlns:p14="http://schemas.microsoft.com/office/powerpoint/2010/main" val="2582480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marL="0" lvl="0" indent="0">
              <a:lnSpc>
                <a:spcPct val="107000"/>
              </a:lnSpc>
              <a:buFont typeface="+mj-lt"/>
              <a:buNone/>
            </a:pPr>
            <a:r>
              <a:rPr lang="it-IT" sz="1800">
                <a:effectLst/>
                <a:latin typeface="Calibri" panose="020F0502020204030204" pitchFamily="34" charset="0"/>
                <a:ea typeface="Calibri" panose="020F0502020204030204" pitchFamily="34" charset="0"/>
                <a:cs typeface="Times New Roman" panose="02020603050405020304" pitchFamily="18" charset="0"/>
              </a:rPr>
              <a:t>Quindi, saranno discussi i seguenti 4 punti:</a:t>
            </a:r>
            <a:br>
              <a:rPr lang="it-IT" sz="1800">
                <a:effectLst/>
                <a:latin typeface="Calibri" panose="020F0502020204030204" pitchFamily="34" charset="0"/>
                <a:ea typeface="Calibri" panose="020F0502020204030204" pitchFamily="34" charset="0"/>
                <a:cs typeface="Times New Roman" panose="02020603050405020304" pitchFamily="18" charset="0"/>
              </a:rPr>
            </a:br>
            <a:endParaRPr lang="it-IT"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800">
                <a:effectLst/>
                <a:latin typeface="Calibri" panose="020F0502020204030204" pitchFamily="34" charset="0"/>
                <a:ea typeface="Calibri" panose="020F0502020204030204" pitchFamily="34" charset="0"/>
                <a:cs typeface="Times New Roman" panose="02020603050405020304" pitchFamily="18" charset="0"/>
              </a:rPr>
              <a:t>L’analisi del contesto, in cui verrà illustrata la posizione geografica, le criticità e le potenzialità del sito di interesse.</a:t>
            </a:r>
          </a:p>
          <a:p>
            <a:pPr marL="342900" lvl="0" indent="-342900">
              <a:lnSpc>
                <a:spcPct val="107000"/>
              </a:lnSpc>
              <a:buFont typeface="Symbol" panose="05050102010706020507" pitchFamily="18" charset="2"/>
              <a:buChar char=""/>
            </a:pPr>
            <a:r>
              <a:rPr lang="it-IT" sz="1800">
                <a:effectLst/>
                <a:latin typeface="Calibri" panose="020F0502020204030204" pitchFamily="34" charset="0"/>
                <a:ea typeface="Calibri" panose="020F0502020204030204" pitchFamily="34" charset="0"/>
                <a:cs typeface="Times New Roman" panose="02020603050405020304" pitchFamily="18" charset="0"/>
              </a:rPr>
              <a:t>Il caso studio, in cui verranno presentate le caratteristiche tecniche degli impianti presi in considerazione.</a:t>
            </a:r>
          </a:p>
          <a:p>
            <a:pPr marL="342900" lvl="0" indent="-342900">
              <a:lnSpc>
                <a:spcPct val="107000"/>
              </a:lnSpc>
              <a:buFont typeface="Symbol" panose="05050102010706020507" pitchFamily="18" charset="2"/>
              <a:buChar char=""/>
            </a:pPr>
            <a:r>
              <a:rPr lang="it-IT" sz="1800">
                <a:effectLst/>
                <a:latin typeface="Calibri" panose="020F0502020204030204" pitchFamily="34" charset="0"/>
                <a:ea typeface="Calibri" panose="020F0502020204030204" pitchFamily="34" charset="0"/>
                <a:cs typeface="Times New Roman" panose="02020603050405020304" pitchFamily="18" charset="0"/>
              </a:rPr>
              <a:t>Il business plan, in cui verranno analizzate le assunzioni economiche e ciò che esse comportano nei flussi di cassa.</a:t>
            </a:r>
          </a:p>
          <a:p>
            <a:pPr marL="342900" lvl="0" indent="-342900">
              <a:lnSpc>
                <a:spcPct val="107000"/>
              </a:lnSpc>
              <a:spcAft>
                <a:spcPts val="800"/>
              </a:spcAft>
              <a:buFont typeface="Symbol" panose="05050102010706020507" pitchFamily="18" charset="2"/>
              <a:buChar char=""/>
            </a:pPr>
            <a:r>
              <a:rPr lang="it-IT" sz="1800">
                <a:effectLst/>
                <a:latin typeface="Calibri" panose="020F0502020204030204" pitchFamily="34" charset="0"/>
                <a:ea typeface="Calibri" panose="020F0502020204030204" pitchFamily="34" charset="0"/>
                <a:cs typeface="Times New Roman" panose="02020603050405020304" pitchFamily="18" charset="0"/>
              </a:rPr>
              <a:t>Infine, per ultimo, verranno illustrati i risultati con i relativi commenti.</a:t>
            </a:r>
            <a:br>
              <a:rPr lang="it-IT" sz="1800">
                <a:effectLst/>
                <a:latin typeface="Calibri" panose="020F0502020204030204" pitchFamily="34" charset="0"/>
                <a:ea typeface="Calibri" panose="020F0502020204030204" pitchFamily="34" charset="0"/>
                <a:cs typeface="Times New Roman" panose="02020603050405020304" pitchFamily="18" charset="0"/>
              </a:rPr>
            </a:br>
            <a:endParaRPr lang="it-IT" sz="1800">
              <a:effectLst/>
              <a:latin typeface="Calibri" panose="020F0502020204030204" pitchFamily="34" charset="0"/>
              <a:ea typeface="Calibri" panose="020F0502020204030204" pitchFamily="34" charset="0"/>
              <a:cs typeface="Times New Roman" panose="02020603050405020304" pitchFamily="18" charset="0"/>
            </a:endParaRPr>
          </a:p>
          <a:p>
            <a:pPr rtl="0"/>
            <a:endParaRPr lang="it-IT"/>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4</a:t>
            </a:fld>
            <a:endParaRPr lang="it-IT"/>
          </a:p>
        </p:txBody>
      </p:sp>
    </p:spTree>
    <p:extLst>
      <p:ext uri="{BB962C8B-B14F-4D97-AF65-F5344CB8AC3E}">
        <p14:creationId xmlns:p14="http://schemas.microsoft.com/office/powerpoint/2010/main" val="927631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marL="0" lvl="0" indent="0">
              <a:lnSpc>
                <a:spcPct val="107000"/>
              </a:lnSpc>
              <a:buFont typeface="+mj-lt"/>
              <a:buNone/>
            </a:pPr>
            <a:r>
              <a:rPr lang="it-IT" sz="1800">
                <a:effectLst/>
                <a:latin typeface="Calibri" panose="020F0502020204030204" pitchFamily="34" charset="0"/>
                <a:ea typeface="Calibri" panose="020F0502020204030204" pitchFamily="34" charset="0"/>
                <a:cs typeface="Times New Roman" panose="02020603050405020304" pitchFamily="18" charset="0"/>
              </a:rPr>
              <a:t>Per prima cosa quindi il sito di interesse per l’impianto è l’isola di Santiago, appartenente allo stato di Capo Verde, nell’oceano Atlantico a circa 500 km dalla costa senegalese.</a:t>
            </a:r>
          </a:p>
          <a:p>
            <a:pPr marL="0" lvl="0" indent="0">
              <a:lnSpc>
                <a:spcPct val="107000"/>
              </a:lnSpc>
              <a:buFont typeface="+mj-lt"/>
              <a:buNone/>
            </a:pPr>
            <a:endParaRPr lang="it-IT"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Font typeface="+mj-lt"/>
              <a:buNone/>
            </a:pPr>
            <a:r>
              <a:rPr lang="it-IT" sz="1800">
                <a:effectLst/>
                <a:latin typeface="Calibri" panose="020F0502020204030204" pitchFamily="34" charset="0"/>
                <a:ea typeface="Calibri" panose="020F0502020204030204" pitchFamily="34" charset="0"/>
                <a:cs typeface="Times New Roman" panose="02020603050405020304" pitchFamily="18" charset="0"/>
              </a:rPr>
              <a:t>L’intero arcipelago, costituito da 10 isole, è parte integrante del Sahel, con un clima tropicale secco, ovvero con una stagione secca da novembre a giugno e una stagione delle piogge da luglio a ottobre.</a:t>
            </a:r>
          </a:p>
          <a:p>
            <a:pPr marL="457200">
              <a:lnSpc>
                <a:spcPct val="107000"/>
              </a:lnSpc>
              <a:spcAft>
                <a:spcPts val="800"/>
              </a:spcAft>
            </a:pPr>
            <a:r>
              <a:rPr lang="it-IT" sz="1800">
                <a:effectLst/>
                <a:latin typeface="Calibri" panose="020F0502020204030204" pitchFamily="34" charset="0"/>
                <a:ea typeface="Calibri" panose="020F0502020204030204" pitchFamily="34" charset="0"/>
                <a:cs typeface="Times New Roman" panose="02020603050405020304" pitchFamily="18" charset="0"/>
              </a:rPr>
              <a:t> </a:t>
            </a:r>
          </a:p>
          <a:p>
            <a:pPr rtl="0"/>
            <a:endParaRPr lang="it-IT"/>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5</a:t>
            </a:fld>
            <a:endParaRPr lang="it-IT"/>
          </a:p>
        </p:txBody>
      </p:sp>
    </p:spTree>
    <p:extLst>
      <p:ext uri="{BB962C8B-B14F-4D97-AF65-F5344CB8AC3E}">
        <p14:creationId xmlns:p14="http://schemas.microsoft.com/office/powerpoint/2010/main" val="2937285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a:effectLst/>
                <a:latin typeface="Calibri" panose="020F0502020204030204" pitchFamily="34" charset="0"/>
                <a:ea typeface="Calibri" panose="020F0502020204030204" pitchFamily="34" charset="0"/>
                <a:cs typeface="Times New Roman" panose="02020603050405020304" pitchFamily="18" charset="0"/>
              </a:rPr>
              <a:t>L’isola più popolosa è quella presa in considerazione, Santiago, con più di 300.000 abitanti sui 540.000 complessivi dell’intero stato.</a:t>
            </a:r>
          </a:p>
          <a:p>
            <a:pPr rtl="0"/>
            <a:endParaRPr lang="it-IT"/>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6</a:t>
            </a:fld>
            <a:endParaRPr lang="it-IT"/>
          </a:p>
        </p:txBody>
      </p:sp>
    </p:spTree>
    <p:extLst>
      <p:ext uri="{BB962C8B-B14F-4D97-AF65-F5344CB8AC3E}">
        <p14:creationId xmlns:p14="http://schemas.microsoft.com/office/powerpoint/2010/main" val="2982265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marL="0" lvl="0" indent="0">
              <a:lnSpc>
                <a:spcPct val="107000"/>
              </a:lnSpc>
              <a:buFont typeface="+mj-lt"/>
              <a:buNone/>
            </a:pPr>
            <a:r>
              <a:rPr lang="it-IT" sz="1800">
                <a:effectLst/>
                <a:latin typeface="Calibri" panose="020F0502020204030204" pitchFamily="34" charset="0"/>
                <a:ea typeface="Calibri" panose="020F0502020204030204" pitchFamily="34" charset="0"/>
                <a:cs typeface="Times New Roman" panose="02020603050405020304" pitchFamily="18" charset="0"/>
              </a:rPr>
              <a:t>Dal punto di vista della gestione dei rifiuti, la situazione a Capo Verde è critica. Infatti, attualmente, non c’è una filiera di gestione sviluppata e i rifiuti finiscono direttamente in discarica, o peggio, in siti non conformi al conferimento dei rifiuti stessi; </a:t>
            </a:r>
          </a:p>
          <a:p>
            <a:pPr marL="0" lvl="0" indent="0">
              <a:lnSpc>
                <a:spcPct val="107000"/>
              </a:lnSpc>
              <a:buFont typeface="+mj-lt"/>
              <a:buNone/>
            </a:pPr>
            <a:endParaRPr lang="it-IT"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Font typeface="+mj-lt"/>
              <a:buNone/>
            </a:pPr>
            <a:r>
              <a:rPr lang="it-IT" sz="1800">
                <a:effectLst/>
                <a:latin typeface="Calibri" panose="020F0502020204030204" pitchFamily="34" charset="0"/>
                <a:ea typeface="Calibri" panose="020F0502020204030204" pitchFamily="34" charset="0"/>
                <a:cs typeface="Times New Roman" panose="02020603050405020304" pitchFamily="18" charset="0"/>
              </a:rPr>
              <a:t>Ad oggi, a Capo Verde, i rifiuti rappresentano circa il 33% delle emissioni totali di CH</a:t>
            </a:r>
            <a:r>
              <a:rPr lang="it-IT" sz="1800" baseline="-25000">
                <a:effectLst/>
                <a:latin typeface="Calibri" panose="020F0502020204030204" pitchFamily="34" charset="0"/>
                <a:ea typeface="Calibri" panose="020F0502020204030204" pitchFamily="34" charset="0"/>
                <a:cs typeface="Times New Roman" panose="02020603050405020304" pitchFamily="18" charset="0"/>
              </a:rPr>
              <a:t>4</a:t>
            </a:r>
            <a:r>
              <a:rPr lang="it-IT" sz="1800">
                <a:effectLst/>
                <a:latin typeface="Calibri" panose="020F0502020204030204" pitchFamily="34" charset="0"/>
                <a:ea typeface="Calibri" panose="020F0502020204030204" pitchFamily="34" charset="0"/>
                <a:cs typeface="Times New Roman" panose="02020603050405020304" pitchFamily="18" charset="0"/>
              </a:rPr>
              <a:t> in atmosfera.</a:t>
            </a:r>
          </a:p>
          <a:p>
            <a:pPr marL="0" lvl="0" indent="0">
              <a:lnSpc>
                <a:spcPct val="107000"/>
              </a:lnSpc>
              <a:buFont typeface="+mj-lt"/>
              <a:buNone/>
            </a:pPr>
            <a:endParaRPr lang="it-IT"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Font typeface="+mj-lt"/>
              <a:buNone/>
            </a:pPr>
            <a:r>
              <a:rPr lang="it-IT" sz="1800">
                <a:effectLst/>
                <a:latin typeface="Calibri" panose="020F0502020204030204" pitchFamily="34" charset="0"/>
                <a:ea typeface="Calibri" panose="020F0502020204030204" pitchFamily="34" charset="0"/>
                <a:cs typeface="Times New Roman" panose="02020603050405020304" pitchFamily="18" charset="0"/>
              </a:rPr>
              <a:t>Tuttavia, nell’ultimo decennio il tema della gestione dei rifiuti ha assunto sempre più importanza ed è stato redatto un piano nazionale, il Piano Strategico Nazionale per la Prevenzione dei Rifiuti, che prevede entro il 2030 l’installazione di 8 impianti di biogas nell’isola di Santiago.</a:t>
            </a:r>
          </a:p>
          <a:p>
            <a:pPr rtl="0"/>
            <a:endParaRPr lang="it-IT"/>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7</a:t>
            </a:fld>
            <a:endParaRPr lang="it-IT"/>
          </a:p>
        </p:txBody>
      </p:sp>
    </p:spTree>
    <p:extLst>
      <p:ext uri="{BB962C8B-B14F-4D97-AF65-F5344CB8AC3E}">
        <p14:creationId xmlns:p14="http://schemas.microsoft.com/office/powerpoint/2010/main" val="1397472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marL="0" lvl="0" indent="0">
              <a:lnSpc>
                <a:spcPct val="107000"/>
              </a:lnSpc>
              <a:buFont typeface="+mj-lt"/>
              <a:buNone/>
            </a:pPr>
            <a:r>
              <a:rPr lang="it-IT" sz="1800">
                <a:effectLst/>
                <a:latin typeface="Calibri" panose="020F0502020204030204" pitchFamily="34" charset="0"/>
                <a:ea typeface="Calibri" panose="020F0502020204030204" pitchFamily="34" charset="0"/>
                <a:cs typeface="Times New Roman" panose="02020603050405020304" pitchFamily="18" charset="0"/>
              </a:rPr>
              <a:t>Importante è anche il contesto energetico in cui si sviluppa il progetto, infatti, a Capo Verde, il fabbisogno energetico è soddisfatto principalmente da combustibili fossili importati e questo comporta un costo dell’energia elettrica elevato. </a:t>
            </a:r>
          </a:p>
          <a:p>
            <a:pPr marL="0" lvl="0" indent="0">
              <a:lnSpc>
                <a:spcPct val="107000"/>
              </a:lnSpc>
              <a:buFont typeface="+mj-lt"/>
              <a:buNone/>
            </a:pPr>
            <a:endParaRPr lang="it-IT"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Font typeface="+mj-lt"/>
              <a:buNone/>
            </a:pPr>
            <a:r>
              <a:rPr lang="it-IT" sz="1800">
                <a:effectLst/>
                <a:latin typeface="Calibri" panose="020F0502020204030204" pitchFamily="34" charset="0"/>
                <a:ea typeface="Calibri" panose="020F0502020204030204" pitchFamily="34" charset="0"/>
                <a:cs typeface="Times New Roman" panose="02020603050405020304" pitchFamily="18" charset="0"/>
              </a:rPr>
              <a:t>Questo ha diretta conseguenza anche sui costi dell’acqua in quanto questa è prodotta quasi esclusivamente tramite </a:t>
            </a:r>
            <a:r>
              <a:rPr lang="it-IT" sz="1800" err="1">
                <a:effectLst/>
                <a:latin typeface="Calibri" panose="020F0502020204030204" pitchFamily="34" charset="0"/>
                <a:ea typeface="Calibri" panose="020F0502020204030204" pitchFamily="34" charset="0"/>
                <a:cs typeface="Times New Roman" panose="02020603050405020304" pitchFamily="18" charset="0"/>
              </a:rPr>
              <a:t>desalinizzatori</a:t>
            </a:r>
            <a:r>
              <a:rPr lang="it-IT" sz="1800">
                <a:effectLst/>
                <a:latin typeface="Calibri" panose="020F0502020204030204" pitchFamily="34" charset="0"/>
                <a:ea typeface="Calibri" panose="020F0502020204030204" pitchFamily="34" charset="0"/>
                <a:cs typeface="Times New Roman" panose="02020603050405020304" pitchFamily="18" charset="0"/>
              </a:rPr>
              <a:t> nell’intero territorio.</a:t>
            </a:r>
          </a:p>
          <a:p>
            <a:pPr rtl="0"/>
            <a:endParaRPr lang="it-IT"/>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8</a:t>
            </a:fld>
            <a:endParaRPr lang="it-IT"/>
          </a:p>
        </p:txBody>
      </p:sp>
    </p:spTree>
    <p:extLst>
      <p:ext uri="{BB962C8B-B14F-4D97-AF65-F5344CB8AC3E}">
        <p14:creationId xmlns:p14="http://schemas.microsoft.com/office/powerpoint/2010/main" val="170290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marL="0" lvl="0" indent="0">
              <a:lnSpc>
                <a:spcPct val="107000"/>
              </a:lnSpc>
              <a:buFont typeface="+mj-lt"/>
              <a:buNone/>
            </a:pPr>
            <a:r>
              <a:rPr lang="it-IT" sz="1800">
                <a:effectLst/>
                <a:latin typeface="Calibri" panose="020F0502020204030204" pitchFamily="34" charset="0"/>
                <a:ea typeface="Calibri" panose="020F0502020204030204" pitchFamily="34" charset="0"/>
                <a:cs typeface="Times New Roman" panose="02020603050405020304" pitchFamily="18" charset="0"/>
              </a:rPr>
              <a:t>Quindi, le potenzialità che abbiamo sfruttato ai fini del progetto sono:</a:t>
            </a:r>
            <a:br>
              <a:rPr lang="it-IT" sz="1800">
                <a:effectLst/>
                <a:latin typeface="Calibri" panose="020F0502020204030204" pitchFamily="34" charset="0"/>
                <a:ea typeface="Calibri" panose="020F0502020204030204" pitchFamily="34" charset="0"/>
                <a:cs typeface="Times New Roman" panose="02020603050405020304" pitchFamily="18" charset="0"/>
              </a:rPr>
            </a:br>
            <a:endParaRPr lang="it-IT"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800">
                <a:effectLst/>
                <a:latin typeface="Calibri" panose="020F0502020204030204" pitchFamily="34" charset="0"/>
                <a:ea typeface="Calibri" panose="020F0502020204030204" pitchFamily="34" charset="0"/>
                <a:cs typeface="Times New Roman" panose="02020603050405020304" pitchFamily="18" charset="0"/>
              </a:rPr>
              <a:t>La disponibilità di rifiuti organici nell’isola di Santiago, oltre le 16.000 t/anno</a:t>
            </a:r>
          </a:p>
          <a:p>
            <a:pPr marL="342900" lvl="0" indent="-342900">
              <a:lnSpc>
                <a:spcPct val="107000"/>
              </a:lnSpc>
              <a:spcAft>
                <a:spcPts val="800"/>
              </a:spcAft>
              <a:buFont typeface="Symbol" panose="05050102010706020507" pitchFamily="18" charset="2"/>
              <a:buChar char=""/>
            </a:pPr>
            <a:r>
              <a:rPr lang="it-IT" sz="1800">
                <a:effectLst/>
                <a:latin typeface="Calibri" panose="020F0502020204030204" pitchFamily="34" charset="0"/>
                <a:ea typeface="Calibri" panose="020F0502020204030204" pitchFamily="34" charset="0"/>
                <a:cs typeface="Times New Roman" panose="02020603050405020304" pitchFamily="18" charset="0"/>
              </a:rPr>
              <a:t>L’elevata velocità media del vento, 8,5 m/s a 100 m dal suolo.</a:t>
            </a:r>
          </a:p>
          <a:p>
            <a:pPr rtl="0"/>
            <a:endParaRPr lang="it-IT"/>
          </a:p>
        </p:txBody>
      </p:sp>
      <p:sp>
        <p:nvSpPr>
          <p:cNvPr id="4" name="Segnaposto numero diapositiva 3"/>
          <p:cNvSpPr>
            <a:spLocks noGrp="1"/>
          </p:cNvSpPr>
          <p:nvPr>
            <p:ph type="sldNum" sz="quarter" idx="5"/>
          </p:nvPr>
        </p:nvSpPr>
        <p:spPr/>
        <p:txBody>
          <a:bodyPr rtlCol="0"/>
          <a:lstStyle/>
          <a:p>
            <a:pPr rtl="0"/>
            <a:fld id="{9CA004F4-F240-48F9-8AE1-486585C7F00D}" type="slidenum">
              <a:rPr lang="it-IT" smtClean="0"/>
              <a:t>9</a:t>
            </a:fld>
            <a:endParaRPr lang="it-IT"/>
          </a:p>
        </p:txBody>
      </p:sp>
    </p:spTree>
    <p:extLst>
      <p:ext uri="{BB962C8B-B14F-4D97-AF65-F5344CB8AC3E}">
        <p14:creationId xmlns:p14="http://schemas.microsoft.com/office/powerpoint/2010/main" val="3405996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97D165-49B0-44FF-A267-367F5A6EE306}"/>
              </a:ext>
            </a:extLst>
          </p:cNvPr>
          <p:cNvSpPr>
            <a:spLocks noGrp="1"/>
          </p:cNvSpPr>
          <p:nvPr>
            <p:ph type="ctrTitle"/>
          </p:nvPr>
        </p:nvSpPr>
        <p:spPr>
          <a:xfrm>
            <a:off x="1524000" y="2039514"/>
            <a:ext cx="9144000" cy="2128049"/>
          </a:xfrm>
        </p:spPr>
        <p:txBody>
          <a:bodyPr rtlCol="0" anchor="b"/>
          <a:lstStyle>
            <a:lvl1pPr algn="ctr">
              <a:lnSpc>
                <a:spcPct val="125000"/>
              </a:lnSpc>
              <a:defRPr sz="6000">
                <a:solidFill>
                  <a:schemeClr val="bg1"/>
                </a:solidFill>
              </a:defRPr>
            </a:lvl1pPr>
          </a:lstStyle>
          <a:p>
            <a:pPr rtl="0"/>
            <a:r>
              <a:rPr lang="it-IT" noProof="0"/>
              <a:t>Fare clic per modificare lo stile del titolo dello schema</a:t>
            </a:r>
          </a:p>
        </p:txBody>
      </p:sp>
      <p:sp>
        <p:nvSpPr>
          <p:cNvPr id="3" name="Sottotitolo 2">
            <a:extLst>
              <a:ext uri="{FF2B5EF4-FFF2-40B4-BE49-F238E27FC236}">
                <a16:creationId xmlns:a16="http://schemas.microsoft.com/office/drawing/2014/main" id="{56B52800-74D6-4A78-AC9B-8E737A1A3B0D}"/>
              </a:ext>
            </a:extLst>
          </p:cNvPr>
          <p:cNvSpPr>
            <a:spLocks noGrp="1"/>
          </p:cNvSpPr>
          <p:nvPr>
            <p:ph type="subTitle" idx="1"/>
          </p:nvPr>
        </p:nvSpPr>
        <p:spPr>
          <a:xfrm>
            <a:off x="1524000" y="4221162"/>
            <a:ext cx="9144000" cy="882001"/>
          </a:xfrm>
          <a:solidFill>
            <a:schemeClr val="accent2">
              <a:alpha val="90000"/>
            </a:schemeClr>
          </a:solidFill>
        </p:spPr>
        <p:txBody>
          <a:bodyPr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500" b="1" i="1" kern="1200" spc="65" dirty="0">
                <a:solidFill>
                  <a:schemeClr val="accent1"/>
                </a:solidFill>
                <a:latin typeface="+mn-lt"/>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sp>
        <p:nvSpPr>
          <p:cNvPr id="4" name="Segnaposto data 3">
            <a:extLst>
              <a:ext uri="{FF2B5EF4-FFF2-40B4-BE49-F238E27FC236}">
                <a16:creationId xmlns:a16="http://schemas.microsoft.com/office/drawing/2014/main" id="{88B91F7B-C4AF-4FC6-A6BE-657DEF6D5358}"/>
              </a:ext>
            </a:extLst>
          </p:cNvPr>
          <p:cNvSpPr>
            <a:spLocks noGrp="1"/>
          </p:cNvSpPr>
          <p:nvPr>
            <p:ph type="dt" sz="half" idx="10"/>
          </p:nvPr>
        </p:nvSpPr>
        <p:spPr/>
        <p:txBody>
          <a:bodyPr rtlCol="0"/>
          <a:lstStyle/>
          <a:p>
            <a:pPr rtl="0"/>
            <a:fld id="{3D6259C2-A491-4522-BFFB-A40B63AEEF22}" type="datetime1">
              <a:rPr lang="it-IT" noProof="0" smtClean="0"/>
              <a:t>20/07/2021</a:t>
            </a:fld>
            <a:endParaRPr lang="it-IT" noProof="0"/>
          </a:p>
        </p:txBody>
      </p:sp>
      <p:sp>
        <p:nvSpPr>
          <p:cNvPr id="5" name="Segnaposto piè di pagina 4">
            <a:extLst>
              <a:ext uri="{FF2B5EF4-FFF2-40B4-BE49-F238E27FC236}">
                <a16:creationId xmlns:a16="http://schemas.microsoft.com/office/drawing/2014/main" id="{5BED32F8-B0C7-4332-B0A5-BC19DD8C4CF5}"/>
              </a:ext>
            </a:extLst>
          </p:cNvPr>
          <p:cNvSpPr>
            <a:spLocks noGrp="1"/>
          </p:cNvSpPr>
          <p:nvPr>
            <p:ph type="ftr" sz="quarter" idx="11"/>
          </p:nvPr>
        </p:nvSpPr>
        <p:spPr/>
        <p:txBody>
          <a:bodyPr rtlCol="0"/>
          <a:lstStyle/>
          <a:p>
            <a:pPr rtl="0"/>
            <a:endParaRPr lang="it-IT" noProof="0"/>
          </a:p>
        </p:txBody>
      </p:sp>
      <p:sp>
        <p:nvSpPr>
          <p:cNvPr id="6" name="Segnaposto numero diapositiva 5">
            <a:extLst>
              <a:ext uri="{FF2B5EF4-FFF2-40B4-BE49-F238E27FC236}">
                <a16:creationId xmlns:a16="http://schemas.microsoft.com/office/drawing/2014/main" id="{B0030946-D0C7-4F78-94B0-427DAA6D5CB0}"/>
              </a:ext>
            </a:extLst>
          </p:cNvPr>
          <p:cNvSpPr>
            <a:spLocks noGrp="1"/>
          </p:cNvSpPr>
          <p:nvPr>
            <p:ph type="sldNum" sz="quarter" idx="12"/>
          </p:nvPr>
        </p:nvSpPr>
        <p:spPr/>
        <p:txBody>
          <a:bodyPr rtlCol="0"/>
          <a:lstStyle/>
          <a:p>
            <a:pPr rtl="0"/>
            <a:fld id="{82EE24B5-652C-4DB5-B7C3-B5BBEC1280B1}" type="slidenum">
              <a:rPr lang="it-IT" noProof="0" smtClean="0"/>
              <a:t>‹N›</a:t>
            </a:fld>
            <a:endParaRPr lang="it-IT" noProof="0"/>
          </a:p>
        </p:txBody>
      </p:sp>
    </p:spTree>
    <p:extLst>
      <p:ext uri="{BB962C8B-B14F-4D97-AF65-F5344CB8AC3E}">
        <p14:creationId xmlns:p14="http://schemas.microsoft.com/office/powerpoint/2010/main" val="218950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re contenuti">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rtlCol="0"/>
          <a:lstStyle/>
          <a:p>
            <a:pPr rtl="0"/>
            <a:fld id="{82EE24B5-652C-4DB5-B7C3-B5BBEC1280B1}" type="slidenum">
              <a:rPr lang="it-IT" noProof="0" smtClean="0"/>
              <a:t>‹N›</a:t>
            </a:fld>
            <a:endParaRPr lang="it-IT" noProof="0"/>
          </a:p>
        </p:txBody>
      </p:sp>
      <p:sp>
        <p:nvSpPr>
          <p:cNvPr id="2" name="Titolo 1">
            <a:extLst>
              <a:ext uri="{FF2B5EF4-FFF2-40B4-BE49-F238E27FC236}">
                <a16:creationId xmlns:a16="http://schemas.microsoft.com/office/drawing/2014/main" id="{E7F76098-6FA1-470A-BEF4-E4B0AC75E8FE}"/>
              </a:ext>
            </a:extLst>
          </p:cNvPr>
          <p:cNvSpPr>
            <a:spLocks noGrp="1"/>
          </p:cNvSpPr>
          <p:nvPr>
            <p:ph type="title"/>
          </p:nvPr>
        </p:nvSpPr>
        <p:spPr/>
        <p:txBody>
          <a:bodyPr rtlCol="0"/>
          <a:lstStyle/>
          <a:p>
            <a:pPr rtl="0"/>
            <a:r>
              <a:rPr lang="it-IT" noProof="0"/>
              <a:t>Fare clic per modificare lo stile del titolo dello schema</a:t>
            </a:r>
          </a:p>
        </p:txBody>
      </p:sp>
      <p:sp>
        <p:nvSpPr>
          <p:cNvPr id="5" name="Segnaposto data 4">
            <a:extLst>
              <a:ext uri="{FF2B5EF4-FFF2-40B4-BE49-F238E27FC236}">
                <a16:creationId xmlns:a16="http://schemas.microsoft.com/office/drawing/2014/main" id="{47F57DE0-C032-4FCC-9006-09C2C328A665}"/>
              </a:ext>
            </a:extLst>
          </p:cNvPr>
          <p:cNvSpPr>
            <a:spLocks noGrp="1"/>
          </p:cNvSpPr>
          <p:nvPr>
            <p:ph type="dt" sz="half" idx="10"/>
          </p:nvPr>
        </p:nvSpPr>
        <p:spPr/>
        <p:txBody>
          <a:bodyPr rtlCol="0"/>
          <a:lstStyle/>
          <a:p>
            <a:pPr rtl="0"/>
            <a:fld id="{3C9FEAC8-B2A4-447F-AE92-43715061509C}" type="datetime1">
              <a:rPr lang="it-IT" noProof="0" smtClean="0"/>
              <a:t>20/07/2021</a:t>
            </a:fld>
            <a:endParaRPr lang="it-IT" noProof="0"/>
          </a:p>
        </p:txBody>
      </p:sp>
      <p:sp>
        <p:nvSpPr>
          <p:cNvPr id="6" name="Segnaposto piè di pagina 5">
            <a:extLst>
              <a:ext uri="{FF2B5EF4-FFF2-40B4-BE49-F238E27FC236}">
                <a16:creationId xmlns:a16="http://schemas.microsoft.com/office/drawing/2014/main" id="{90C776CB-2819-4488-9012-A6EA22079A47}"/>
              </a:ext>
            </a:extLst>
          </p:cNvPr>
          <p:cNvSpPr>
            <a:spLocks noGrp="1"/>
          </p:cNvSpPr>
          <p:nvPr>
            <p:ph type="ftr" sz="quarter" idx="11"/>
          </p:nvPr>
        </p:nvSpPr>
        <p:spPr/>
        <p:txBody>
          <a:bodyPr rtlCol="0"/>
          <a:lstStyle/>
          <a:p>
            <a:pPr rtl="0"/>
            <a:endParaRPr lang="it-IT" noProof="0"/>
          </a:p>
        </p:txBody>
      </p:sp>
      <p:sp>
        <p:nvSpPr>
          <p:cNvPr id="12" name="Segnaposto immagine 11">
            <a:extLst>
              <a:ext uri="{FF2B5EF4-FFF2-40B4-BE49-F238E27FC236}">
                <a16:creationId xmlns:a16="http://schemas.microsoft.com/office/drawing/2014/main" id="{B15EEB49-54F4-404C-9B31-AD488BFCB2E0}"/>
              </a:ext>
            </a:extLst>
          </p:cNvPr>
          <p:cNvSpPr>
            <a:spLocks noGrp="1"/>
          </p:cNvSpPr>
          <p:nvPr>
            <p:ph type="pic" sz="quarter" idx="14"/>
          </p:nvPr>
        </p:nvSpPr>
        <p:spPr>
          <a:xfrm>
            <a:off x="1772412" y="2219248"/>
            <a:ext cx="2414016" cy="2414016"/>
          </a:xfrm>
          <a:prstGeom prst="ellipse">
            <a:avLst/>
          </a:prstGeom>
          <a:noFill/>
          <a:ln w="387350">
            <a:noFill/>
          </a:ln>
        </p:spPr>
        <p:txBody>
          <a:bodyPr rtlCol="0"/>
          <a:lstStyle/>
          <a:p>
            <a:pPr rtl="0"/>
            <a:r>
              <a:rPr lang="it-IT" noProof="0"/>
              <a:t>Fare clic sull'icona per inserire un'immagine</a:t>
            </a:r>
          </a:p>
        </p:txBody>
      </p:sp>
      <p:sp>
        <p:nvSpPr>
          <p:cNvPr id="17" name="Segnaposto immagine 11">
            <a:extLst>
              <a:ext uri="{FF2B5EF4-FFF2-40B4-BE49-F238E27FC236}">
                <a16:creationId xmlns:a16="http://schemas.microsoft.com/office/drawing/2014/main" id="{6B2DD458-866A-421E-9AD0-B0D9E1195728}"/>
              </a:ext>
            </a:extLst>
          </p:cNvPr>
          <p:cNvSpPr>
            <a:spLocks noGrp="1"/>
          </p:cNvSpPr>
          <p:nvPr>
            <p:ph type="pic" sz="quarter" idx="17"/>
          </p:nvPr>
        </p:nvSpPr>
        <p:spPr>
          <a:xfrm>
            <a:off x="8005572" y="2196083"/>
            <a:ext cx="2414016" cy="2414016"/>
          </a:xfrm>
          <a:prstGeom prst="ellipse">
            <a:avLst/>
          </a:prstGeom>
          <a:noFill/>
          <a:ln w="387350">
            <a:noFill/>
          </a:ln>
        </p:spPr>
        <p:txBody>
          <a:bodyPr rtlCol="0"/>
          <a:lstStyle/>
          <a:p>
            <a:pPr rtl="0"/>
            <a:r>
              <a:rPr lang="it-IT" noProof="0"/>
              <a:t>Fare clic sull'icona per inserire un'immagine</a:t>
            </a:r>
          </a:p>
        </p:txBody>
      </p:sp>
      <p:sp>
        <p:nvSpPr>
          <p:cNvPr id="14" name="Segnaposto immagine 11">
            <a:extLst>
              <a:ext uri="{FF2B5EF4-FFF2-40B4-BE49-F238E27FC236}">
                <a16:creationId xmlns:a16="http://schemas.microsoft.com/office/drawing/2014/main" id="{57A4D097-9603-42DC-888D-8039CE6ADC94}"/>
              </a:ext>
            </a:extLst>
          </p:cNvPr>
          <p:cNvSpPr>
            <a:spLocks noGrp="1"/>
          </p:cNvSpPr>
          <p:nvPr>
            <p:ph type="pic" sz="quarter" idx="16"/>
          </p:nvPr>
        </p:nvSpPr>
        <p:spPr>
          <a:xfrm>
            <a:off x="4587240" y="2019165"/>
            <a:ext cx="3017520" cy="3017520"/>
          </a:xfrm>
          <a:prstGeom prst="ellipse">
            <a:avLst/>
          </a:prstGeom>
          <a:noFill/>
        </p:spPr>
        <p:txBody>
          <a:bodyPr rtlCol="0"/>
          <a:lstStyle/>
          <a:p>
            <a:pPr rtl="0"/>
            <a:r>
              <a:rPr lang="it-IT" noProof="0"/>
              <a:t>Fare clic sull'icona per inserire un'immagine</a:t>
            </a:r>
          </a:p>
        </p:txBody>
      </p:sp>
      <p:sp>
        <p:nvSpPr>
          <p:cNvPr id="25" name="Segnaposto testo 23">
            <a:extLst>
              <a:ext uri="{FF2B5EF4-FFF2-40B4-BE49-F238E27FC236}">
                <a16:creationId xmlns:a16="http://schemas.microsoft.com/office/drawing/2014/main" id="{B9B9E0BA-35AD-4D69-9A03-35F2509C2C27}"/>
              </a:ext>
            </a:extLst>
          </p:cNvPr>
          <p:cNvSpPr>
            <a:spLocks noGrp="1"/>
          </p:cNvSpPr>
          <p:nvPr>
            <p:ph type="body" sz="quarter" idx="19"/>
          </p:nvPr>
        </p:nvSpPr>
        <p:spPr>
          <a:xfrm>
            <a:off x="1612900" y="5033963"/>
            <a:ext cx="2700338" cy="738187"/>
          </a:xfrm>
        </p:spPr>
        <p:txBody>
          <a:bodyPr rtlCol="0">
            <a:normAutofit/>
          </a:bodyPr>
          <a:lstStyle>
            <a:lvl1pPr marL="0" indent="0" algn="ctr">
              <a:buNone/>
              <a:defRPr sz="2000">
                <a:solidFill>
                  <a:schemeClr val="bg1">
                    <a:lumMod val="95000"/>
                  </a:schemeClr>
                </a:solidFill>
                <a:latin typeface="+mj-lt"/>
              </a:defRPr>
            </a:lvl1pPr>
          </a:lstStyle>
          <a:p>
            <a:pPr lvl="0" rtl="0"/>
            <a:r>
              <a:rPr lang="it-IT" noProof="0"/>
              <a:t>Fare clic per modificare gli stili del testo dello schema</a:t>
            </a:r>
          </a:p>
        </p:txBody>
      </p:sp>
      <p:sp>
        <p:nvSpPr>
          <p:cNvPr id="26" name="Segnaposto testo 23">
            <a:extLst>
              <a:ext uri="{FF2B5EF4-FFF2-40B4-BE49-F238E27FC236}">
                <a16:creationId xmlns:a16="http://schemas.microsoft.com/office/drawing/2014/main" id="{B1CC61B3-695C-423D-8F0B-45674DC932B3}"/>
              </a:ext>
            </a:extLst>
          </p:cNvPr>
          <p:cNvSpPr>
            <a:spLocks noGrp="1"/>
          </p:cNvSpPr>
          <p:nvPr>
            <p:ph type="body" sz="quarter" idx="20"/>
          </p:nvPr>
        </p:nvSpPr>
        <p:spPr>
          <a:xfrm>
            <a:off x="4745831" y="5236700"/>
            <a:ext cx="2700338" cy="738187"/>
          </a:xfrm>
        </p:spPr>
        <p:txBody>
          <a:bodyPr rtlCol="0">
            <a:normAutofit/>
          </a:bodyPr>
          <a:lstStyle>
            <a:lvl1pPr marL="0" indent="0" algn="ctr">
              <a:buNone/>
              <a:defRPr sz="2000">
                <a:solidFill>
                  <a:schemeClr val="bg1">
                    <a:lumMod val="95000"/>
                  </a:schemeClr>
                </a:solidFill>
                <a:latin typeface="+mj-lt"/>
              </a:defRPr>
            </a:lvl1pPr>
          </a:lstStyle>
          <a:p>
            <a:pPr lvl="0" rtl="0"/>
            <a:r>
              <a:rPr lang="it-IT" noProof="0"/>
              <a:t>Fare clic per modificare gli stili del testo dello schema</a:t>
            </a:r>
          </a:p>
        </p:txBody>
      </p:sp>
      <p:sp>
        <p:nvSpPr>
          <p:cNvPr id="27" name="Segnaposto testo 23">
            <a:extLst>
              <a:ext uri="{FF2B5EF4-FFF2-40B4-BE49-F238E27FC236}">
                <a16:creationId xmlns:a16="http://schemas.microsoft.com/office/drawing/2014/main" id="{B870F23E-35A1-4942-A685-641AA883066A}"/>
              </a:ext>
            </a:extLst>
          </p:cNvPr>
          <p:cNvSpPr>
            <a:spLocks noGrp="1"/>
          </p:cNvSpPr>
          <p:nvPr>
            <p:ph type="body" sz="quarter" idx="21"/>
          </p:nvPr>
        </p:nvSpPr>
        <p:spPr>
          <a:xfrm>
            <a:off x="7878762" y="5033963"/>
            <a:ext cx="2700338" cy="738187"/>
          </a:xfrm>
        </p:spPr>
        <p:txBody>
          <a:bodyPr rtlCol="0">
            <a:normAutofit/>
          </a:bodyPr>
          <a:lstStyle>
            <a:lvl1pPr marL="0" indent="0" algn="ctr">
              <a:buNone/>
              <a:defRPr sz="2000">
                <a:solidFill>
                  <a:schemeClr val="bg1">
                    <a:lumMod val="95000"/>
                  </a:schemeClr>
                </a:solidFill>
                <a:latin typeface="+mj-lt"/>
              </a:defRPr>
            </a:lvl1pPr>
          </a:lstStyle>
          <a:p>
            <a:pPr lvl="0" rtl="0"/>
            <a:r>
              <a:rPr lang="it-IT" noProof="0"/>
              <a:t>Fare clic per modificare gli stili del testo dello schema</a:t>
            </a:r>
          </a:p>
        </p:txBody>
      </p:sp>
      <p:sp>
        <p:nvSpPr>
          <p:cNvPr id="29" name="Segnaposto immagine 28">
            <a:extLst>
              <a:ext uri="{FF2B5EF4-FFF2-40B4-BE49-F238E27FC236}">
                <a16:creationId xmlns:a16="http://schemas.microsoft.com/office/drawing/2014/main" id="{863B8202-88BB-4ED4-B936-9D9C0B4C8D17}"/>
              </a:ext>
            </a:extLst>
          </p:cNvPr>
          <p:cNvSpPr>
            <a:spLocks noGrp="1"/>
          </p:cNvSpPr>
          <p:nvPr>
            <p:ph type="pic" sz="quarter" idx="22"/>
          </p:nvPr>
        </p:nvSpPr>
        <p:spPr>
          <a:xfrm>
            <a:off x="0" y="0"/>
            <a:ext cx="12192000" cy="6858000"/>
          </a:xfrm>
        </p:spPr>
        <p:txBody>
          <a:bodyPr rtlCol="0"/>
          <a:lstStyle>
            <a:lvl1pPr marL="0" indent="0" algn="ctr">
              <a:buNone/>
              <a:defRPr/>
            </a:lvl1pPr>
          </a:lstStyle>
          <a:p>
            <a:pPr rtl="0"/>
            <a:r>
              <a:rPr lang="it-IT" noProof="0"/>
              <a:t>Fare clic sull'icona per inserire un'immagine</a:t>
            </a:r>
          </a:p>
        </p:txBody>
      </p:sp>
    </p:spTree>
    <p:extLst>
      <p:ext uri="{BB962C8B-B14F-4D97-AF65-F5344CB8AC3E}">
        <p14:creationId xmlns:p14="http://schemas.microsoft.com/office/powerpoint/2010/main" val="49992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211141-A77D-4E0E-8CAF-4CD3B279937B}"/>
              </a:ext>
            </a:extLst>
          </p:cNvPr>
          <p:cNvSpPr>
            <a:spLocks noGrp="1"/>
          </p:cNvSpPr>
          <p:nvPr>
            <p:ph type="title"/>
          </p:nvPr>
        </p:nvSpPr>
        <p:spPr/>
        <p:txBody>
          <a:bodyPr rtlCol="0"/>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017EFDE0-5A54-402A-B0C3-6BC0BB739C25}"/>
              </a:ext>
            </a:extLst>
          </p:cNvPr>
          <p:cNvSpPr>
            <a:spLocks noGrp="1"/>
          </p:cNvSpPr>
          <p:nvPr>
            <p:ph idx="1"/>
          </p:nvPr>
        </p:nvSpPr>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a:extLst>
              <a:ext uri="{FF2B5EF4-FFF2-40B4-BE49-F238E27FC236}">
                <a16:creationId xmlns:a16="http://schemas.microsoft.com/office/drawing/2014/main" id="{8A2825AD-4585-4E37-A076-3D0070C9300C}"/>
              </a:ext>
            </a:extLst>
          </p:cNvPr>
          <p:cNvSpPr>
            <a:spLocks noGrp="1"/>
          </p:cNvSpPr>
          <p:nvPr>
            <p:ph type="dt" sz="half" idx="10"/>
          </p:nvPr>
        </p:nvSpPr>
        <p:spPr/>
        <p:txBody>
          <a:bodyPr rtlCol="0"/>
          <a:lstStyle/>
          <a:p>
            <a:pPr rtl="0"/>
            <a:fld id="{4A526380-105C-43CE-8837-3DD12907CD3B}" type="datetime1">
              <a:rPr lang="it-IT" noProof="0" smtClean="0"/>
              <a:t>20/07/2021</a:t>
            </a:fld>
            <a:endParaRPr lang="it-IT" noProof="0"/>
          </a:p>
        </p:txBody>
      </p:sp>
      <p:sp>
        <p:nvSpPr>
          <p:cNvPr id="5" name="Segnaposto piè di pagina 4">
            <a:extLst>
              <a:ext uri="{FF2B5EF4-FFF2-40B4-BE49-F238E27FC236}">
                <a16:creationId xmlns:a16="http://schemas.microsoft.com/office/drawing/2014/main" id="{512064AD-EDC3-4B13-8CD6-49EB60099ED4}"/>
              </a:ext>
            </a:extLst>
          </p:cNvPr>
          <p:cNvSpPr>
            <a:spLocks noGrp="1"/>
          </p:cNvSpPr>
          <p:nvPr>
            <p:ph type="ftr" sz="quarter" idx="11"/>
          </p:nvPr>
        </p:nvSpPr>
        <p:spPr/>
        <p:txBody>
          <a:bodyPr rtlCol="0"/>
          <a:lstStyle/>
          <a:p>
            <a:pPr rtl="0"/>
            <a:endParaRPr lang="it-IT" noProof="0"/>
          </a:p>
        </p:txBody>
      </p:sp>
      <p:sp>
        <p:nvSpPr>
          <p:cNvPr id="6" name="Segnaposto numero diapositiva 5">
            <a:extLst>
              <a:ext uri="{FF2B5EF4-FFF2-40B4-BE49-F238E27FC236}">
                <a16:creationId xmlns:a16="http://schemas.microsoft.com/office/drawing/2014/main" id="{7890FD1E-16F6-49B1-A938-8CE601ED7AFC}"/>
              </a:ext>
            </a:extLst>
          </p:cNvPr>
          <p:cNvSpPr>
            <a:spLocks noGrp="1"/>
          </p:cNvSpPr>
          <p:nvPr>
            <p:ph type="sldNum" sz="quarter" idx="12"/>
          </p:nvPr>
        </p:nvSpPr>
        <p:spPr/>
        <p:txBody>
          <a:bodyPr rtlCol="0"/>
          <a:lstStyle/>
          <a:p>
            <a:pPr rtl="0"/>
            <a:fld id="{82EE24B5-652C-4DB5-B7C3-B5BBEC1280B1}" type="slidenum">
              <a:rPr lang="it-IT" noProof="0" smtClean="0"/>
              <a:t>‹N›</a:t>
            </a:fld>
            <a:endParaRPr lang="it-IT" noProof="0"/>
          </a:p>
        </p:txBody>
      </p:sp>
    </p:spTree>
    <p:extLst>
      <p:ext uri="{BB962C8B-B14F-4D97-AF65-F5344CB8AC3E}">
        <p14:creationId xmlns:p14="http://schemas.microsoft.com/office/powerpoint/2010/main" val="3325465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9FA988-92AD-48D7-890A-AA0540961DE2}"/>
              </a:ext>
            </a:extLst>
          </p:cNvPr>
          <p:cNvSpPr>
            <a:spLocks noGrp="1"/>
          </p:cNvSpPr>
          <p:nvPr>
            <p:ph type="title"/>
          </p:nvPr>
        </p:nvSpPr>
        <p:spPr>
          <a:xfrm>
            <a:off x="831850" y="1709738"/>
            <a:ext cx="10515600" cy="2852737"/>
          </a:xfrm>
        </p:spPr>
        <p:txBody>
          <a:bodyPr rtlCol="0" anchor="b"/>
          <a:lstStyle>
            <a:lvl1pPr>
              <a:defRPr sz="6000"/>
            </a:lvl1pPr>
          </a:lstStyle>
          <a:p>
            <a:pPr rtl="0"/>
            <a:r>
              <a:rPr lang="it-IT" noProof="0"/>
              <a:t>Fare clic per modificare lo stile del titolo dello schema</a:t>
            </a:r>
          </a:p>
        </p:txBody>
      </p:sp>
      <p:sp>
        <p:nvSpPr>
          <p:cNvPr id="3" name="Segnaposto testo 2">
            <a:extLst>
              <a:ext uri="{FF2B5EF4-FFF2-40B4-BE49-F238E27FC236}">
                <a16:creationId xmlns:a16="http://schemas.microsoft.com/office/drawing/2014/main" id="{EAA999FA-A189-41DB-9CFC-D1356C534373}"/>
              </a:ext>
            </a:extLst>
          </p:cNvPr>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Fare clic per modificare gli stili del testo dello schema</a:t>
            </a:r>
          </a:p>
        </p:txBody>
      </p:sp>
      <p:sp>
        <p:nvSpPr>
          <p:cNvPr id="4" name="Segnaposto data 3">
            <a:extLst>
              <a:ext uri="{FF2B5EF4-FFF2-40B4-BE49-F238E27FC236}">
                <a16:creationId xmlns:a16="http://schemas.microsoft.com/office/drawing/2014/main" id="{B24D83DC-20E7-4B71-9794-36FC33B1BA03}"/>
              </a:ext>
            </a:extLst>
          </p:cNvPr>
          <p:cNvSpPr>
            <a:spLocks noGrp="1"/>
          </p:cNvSpPr>
          <p:nvPr>
            <p:ph type="dt" sz="half" idx="10"/>
          </p:nvPr>
        </p:nvSpPr>
        <p:spPr/>
        <p:txBody>
          <a:bodyPr rtlCol="0"/>
          <a:lstStyle/>
          <a:p>
            <a:pPr rtl="0"/>
            <a:fld id="{24D2BAEB-8454-4725-BA88-2B30F9627DB9}" type="datetime1">
              <a:rPr lang="it-IT" noProof="0" smtClean="0"/>
              <a:t>20/07/2021</a:t>
            </a:fld>
            <a:endParaRPr lang="it-IT" noProof="0"/>
          </a:p>
        </p:txBody>
      </p:sp>
      <p:sp>
        <p:nvSpPr>
          <p:cNvPr id="5" name="Segnaposto piè di pagina 4">
            <a:extLst>
              <a:ext uri="{FF2B5EF4-FFF2-40B4-BE49-F238E27FC236}">
                <a16:creationId xmlns:a16="http://schemas.microsoft.com/office/drawing/2014/main" id="{44E7D103-1290-4592-B37C-19C9C9DBEAE4}"/>
              </a:ext>
            </a:extLst>
          </p:cNvPr>
          <p:cNvSpPr>
            <a:spLocks noGrp="1"/>
          </p:cNvSpPr>
          <p:nvPr>
            <p:ph type="ftr" sz="quarter" idx="11"/>
          </p:nvPr>
        </p:nvSpPr>
        <p:spPr/>
        <p:txBody>
          <a:bodyPr rtlCol="0"/>
          <a:lstStyle/>
          <a:p>
            <a:pPr rtl="0"/>
            <a:endParaRPr lang="it-IT" noProof="0"/>
          </a:p>
        </p:txBody>
      </p:sp>
      <p:sp>
        <p:nvSpPr>
          <p:cNvPr id="6" name="Segnaposto numero diapositiva 5">
            <a:extLst>
              <a:ext uri="{FF2B5EF4-FFF2-40B4-BE49-F238E27FC236}">
                <a16:creationId xmlns:a16="http://schemas.microsoft.com/office/drawing/2014/main" id="{15955B1B-4A5C-42C7-99A5-B8217736F178}"/>
              </a:ext>
            </a:extLst>
          </p:cNvPr>
          <p:cNvSpPr>
            <a:spLocks noGrp="1"/>
          </p:cNvSpPr>
          <p:nvPr>
            <p:ph type="sldNum" sz="quarter" idx="12"/>
          </p:nvPr>
        </p:nvSpPr>
        <p:spPr/>
        <p:txBody>
          <a:bodyPr rtlCol="0"/>
          <a:lstStyle/>
          <a:p>
            <a:pPr rtl="0"/>
            <a:fld id="{82EE24B5-652C-4DB5-B7C3-B5BBEC1280B1}" type="slidenum">
              <a:rPr lang="it-IT" noProof="0" smtClean="0"/>
              <a:t>‹N›</a:t>
            </a:fld>
            <a:endParaRPr lang="it-IT" noProof="0"/>
          </a:p>
        </p:txBody>
      </p:sp>
    </p:spTree>
    <p:extLst>
      <p:ext uri="{BB962C8B-B14F-4D97-AF65-F5344CB8AC3E}">
        <p14:creationId xmlns:p14="http://schemas.microsoft.com/office/powerpoint/2010/main" val="193320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rtlCol="0"/>
          <a:lstStyle/>
          <a:p>
            <a:pPr rtl="0"/>
            <a:fld id="{82EE24B5-652C-4DB5-B7C3-B5BBEC1280B1}" type="slidenum">
              <a:rPr lang="it-IT" noProof="0" smtClean="0"/>
              <a:t>‹N›</a:t>
            </a:fld>
            <a:endParaRPr lang="it-IT" noProof="0"/>
          </a:p>
        </p:txBody>
      </p:sp>
      <p:sp>
        <p:nvSpPr>
          <p:cNvPr id="2" name="Titolo 1">
            <a:extLst>
              <a:ext uri="{FF2B5EF4-FFF2-40B4-BE49-F238E27FC236}">
                <a16:creationId xmlns:a16="http://schemas.microsoft.com/office/drawing/2014/main" id="{E7F76098-6FA1-470A-BEF4-E4B0AC75E8FE}"/>
              </a:ext>
            </a:extLst>
          </p:cNvPr>
          <p:cNvSpPr>
            <a:spLocks noGrp="1"/>
          </p:cNvSpPr>
          <p:nvPr>
            <p:ph type="title"/>
          </p:nvPr>
        </p:nvSpPr>
        <p:spPr/>
        <p:txBody>
          <a:bodyPr rtlCol="0"/>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4B647ABC-6745-43B6-8A64-6E191BD65CA2}"/>
              </a:ext>
            </a:extLst>
          </p:cNvPr>
          <p:cNvSpPr>
            <a:spLocks noGrp="1"/>
          </p:cNvSpPr>
          <p:nvPr>
            <p:ph sz="half" idx="1"/>
          </p:nvPr>
        </p:nvSpPr>
        <p:spPr>
          <a:xfrm>
            <a:off x="838200" y="1825625"/>
            <a:ext cx="5181600" cy="4351338"/>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contenuto 3">
            <a:extLst>
              <a:ext uri="{FF2B5EF4-FFF2-40B4-BE49-F238E27FC236}">
                <a16:creationId xmlns:a16="http://schemas.microsoft.com/office/drawing/2014/main" id="{E4387105-2538-4216-9A7E-445FA092F960}"/>
              </a:ext>
            </a:extLst>
          </p:cNvPr>
          <p:cNvSpPr>
            <a:spLocks noGrp="1"/>
          </p:cNvSpPr>
          <p:nvPr>
            <p:ph sz="half" idx="2"/>
          </p:nvPr>
        </p:nvSpPr>
        <p:spPr>
          <a:xfrm>
            <a:off x="6172200" y="1825625"/>
            <a:ext cx="5181600" cy="4351338"/>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data 4">
            <a:extLst>
              <a:ext uri="{FF2B5EF4-FFF2-40B4-BE49-F238E27FC236}">
                <a16:creationId xmlns:a16="http://schemas.microsoft.com/office/drawing/2014/main" id="{47F57DE0-C032-4FCC-9006-09C2C328A665}"/>
              </a:ext>
            </a:extLst>
          </p:cNvPr>
          <p:cNvSpPr>
            <a:spLocks noGrp="1"/>
          </p:cNvSpPr>
          <p:nvPr>
            <p:ph type="dt" sz="half" idx="10"/>
          </p:nvPr>
        </p:nvSpPr>
        <p:spPr/>
        <p:txBody>
          <a:bodyPr rtlCol="0"/>
          <a:lstStyle/>
          <a:p>
            <a:pPr rtl="0"/>
            <a:fld id="{75C8CFDF-F95E-4995-A5E5-048AB9731541}" type="datetime1">
              <a:rPr lang="it-IT" noProof="0" smtClean="0"/>
              <a:t>20/07/2021</a:t>
            </a:fld>
            <a:endParaRPr lang="it-IT" noProof="0"/>
          </a:p>
        </p:txBody>
      </p:sp>
      <p:sp>
        <p:nvSpPr>
          <p:cNvPr id="6" name="Segnaposto piè di pagina 5">
            <a:extLst>
              <a:ext uri="{FF2B5EF4-FFF2-40B4-BE49-F238E27FC236}">
                <a16:creationId xmlns:a16="http://schemas.microsoft.com/office/drawing/2014/main" id="{90C776CB-2819-4488-9012-A6EA22079A47}"/>
              </a:ext>
            </a:extLst>
          </p:cNvPr>
          <p:cNvSpPr>
            <a:spLocks noGrp="1"/>
          </p:cNvSpPr>
          <p:nvPr>
            <p:ph type="ftr" sz="quarter" idx="11"/>
          </p:nvPr>
        </p:nvSpPr>
        <p:spPr/>
        <p:txBody>
          <a:bodyPr rtlCol="0"/>
          <a:lstStyle/>
          <a:p>
            <a:pPr rtl="0"/>
            <a:endParaRPr lang="it-IT" noProof="0"/>
          </a:p>
        </p:txBody>
      </p:sp>
    </p:spTree>
    <p:extLst>
      <p:ext uri="{BB962C8B-B14F-4D97-AF65-F5344CB8AC3E}">
        <p14:creationId xmlns:p14="http://schemas.microsoft.com/office/powerpoint/2010/main" val="132503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rtlCol="0"/>
          <a:lstStyle/>
          <a:p>
            <a:pPr rtl="0"/>
            <a:r>
              <a:rPr lang="it-IT" noProof="0"/>
              <a:t>Fare clic per modificare lo stile del titolo dello schema</a:t>
            </a:r>
          </a:p>
        </p:txBody>
      </p:sp>
      <p:sp>
        <p:nvSpPr>
          <p:cNvPr id="3" name="Segnaposto testo 2">
            <a:extLst>
              <a:ext uri="{FF2B5EF4-FFF2-40B4-BE49-F238E27FC236}">
                <a16:creationId xmlns:a16="http://schemas.microsoft.com/office/drawing/2014/main" id="{D3B88E76-F6AB-4621-A9A6-20A81C5A3F91}"/>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a:extLst>
              <a:ext uri="{FF2B5EF4-FFF2-40B4-BE49-F238E27FC236}">
                <a16:creationId xmlns:a16="http://schemas.microsoft.com/office/drawing/2014/main" id="{6A313FB9-6D6C-4F61-9E7A-76E686D06C25}"/>
              </a:ext>
            </a:extLst>
          </p:cNvPr>
          <p:cNvSpPr>
            <a:spLocks noGrp="1"/>
          </p:cNvSpPr>
          <p:nvPr>
            <p:ph sz="half" idx="2"/>
          </p:nvPr>
        </p:nvSpPr>
        <p:spPr>
          <a:xfrm>
            <a:off x="839788" y="2505075"/>
            <a:ext cx="5157787" cy="3684588"/>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 name="Segnaposto contenuto 5">
            <a:extLst>
              <a:ext uri="{FF2B5EF4-FFF2-40B4-BE49-F238E27FC236}">
                <a16:creationId xmlns:a16="http://schemas.microsoft.com/office/drawing/2014/main" id="{D8F9958C-DB5F-444E-ACE8-73F5E0CA67F1}"/>
              </a:ext>
            </a:extLst>
          </p:cNvPr>
          <p:cNvSpPr>
            <a:spLocks noGrp="1"/>
          </p:cNvSpPr>
          <p:nvPr>
            <p:ph sz="quarter" idx="4"/>
          </p:nvPr>
        </p:nvSpPr>
        <p:spPr>
          <a:xfrm>
            <a:off x="6172200" y="2505075"/>
            <a:ext cx="5183188" cy="3684588"/>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7" name="Segnaposto data 6">
            <a:extLst>
              <a:ext uri="{FF2B5EF4-FFF2-40B4-BE49-F238E27FC236}">
                <a16:creationId xmlns:a16="http://schemas.microsoft.com/office/drawing/2014/main" id="{11D097D1-3052-4C1F-B573-CA25FFF6CCB5}"/>
              </a:ext>
            </a:extLst>
          </p:cNvPr>
          <p:cNvSpPr>
            <a:spLocks noGrp="1"/>
          </p:cNvSpPr>
          <p:nvPr>
            <p:ph type="dt" sz="half" idx="10"/>
          </p:nvPr>
        </p:nvSpPr>
        <p:spPr/>
        <p:txBody>
          <a:bodyPr rtlCol="0"/>
          <a:lstStyle/>
          <a:p>
            <a:pPr rtl="0"/>
            <a:fld id="{AC0790BC-C0BF-4FDB-A4B5-DD29FB0C2632}" type="datetime1">
              <a:rPr lang="it-IT" noProof="0" smtClean="0"/>
              <a:t>20/07/2021</a:t>
            </a:fld>
            <a:endParaRPr lang="it-IT" noProof="0"/>
          </a:p>
        </p:txBody>
      </p:sp>
      <p:sp>
        <p:nvSpPr>
          <p:cNvPr id="8" name="Segnaposto piè di pagina 7">
            <a:extLst>
              <a:ext uri="{FF2B5EF4-FFF2-40B4-BE49-F238E27FC236}">
                <a16:creationId xmlns:a16="http://schemas.microsoft.com/office/drawing/2014/main" id="{F2607AC3-2220-4DDA-A22A-C404538FE48E}"/>
              </a:ext>
            </a:extLst>
          </p:cNvPr>
          <p:cNvSpPr>
            <a:spLocks noGrp="1"/>
          </p:cNvSpPr>
          <p:nvPr>
            <p:ph type="ftr" sz="quarter" idx="11"/>
          </p:nvPr>
        </p:nvSpPr>
        <p:spPr/>
        <p:txBody>
          <a:bodyPr rtlCol="0"/>
          <a:lstStyle/>
          <a:p>
            <a:pPr rtl="0"/>
            <a:endParaRPr lang="it-IT" noProof="0"/>
          </a:p>
        </p:txBody>
      </p:sp>
      <p:sp>
        <p:nvSpPr>
          <p:cNvPr id="9" name="Segnaposto numero diapositiva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rtlCol="0"/>
          <a:lstStyle/>
          <a:p>
            <a:pPr rtl="0"/>
            <a:fld id="{82EE24B5-652C-4DB5-B7C3-B5BBEC1280B1}" type="slidenum">
              <a:rPr lang="it-IT" noProof="0" smtClean="0"/>
              <a:t>‹N›</a:t>
            </a:fld>
            <a:endParaRPr lang="it-IT" noProof="0"/>
          </a:p>
        </p:txBody>
      </p:sp>
    </p:spTree>
    <p:extLst>
      <p:ext uri="{BB962C8B-B14F-4D97-AF65-F5344CB8AC3E}">
        <p14:creationId xmlns:p14="http://schemas.microsoft.com/office/powerpoint/2010/main" val="4032769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789EF5-3FD9-4423-A9E8-B67B4E902E9B}"/>
              </a:ext>
            </a:extLst>
          </p:cNvPr>
          <p:cNvSpPr>
            <a:spLocks noGrp="1"/>
          </p:cNvSpPr>
          <p:nvPr>
            <p:ph type="title"/>
          </p:nvPr>
        </p:nvSpPr>
        <p:spPr/>
        <p:txBody>
          <a:bodyPr rtlCol="0"/>
          <a:lstStyle/>
          <a:p>
            <a:pPr rtl="0"/>
            <a:r>
              <a:rPr lang="it-IT" noProof="0"/>
              <a:t>Fare clic per modificare lo stile del titolo dello schema</a:t>
            </a:r>
          </a:p>
        </p:txBody>
      </p:sp>
      <p:sp>
        <p:nvSpPr>
          <p:cNvPr id="3" name="Segnaposto data 2">
            <a:extLst>
              <a:ext uri="{FF2B5EF4-FFF2-40B4-BE49-F238E27FC236}">
                <a16:creationId xmlns:a16="http://schemas.microsoft.com/office/drawing/2014/main" id="{030D7191-31B4-440E-A4E9-F412FA55824C}"/>
              </a:ext>
            </a:extLst>
          </p:cNvPr>
          <p:cNvSpPr>
            <a:spLocks noGrp="1"/>
          </p:cNvSpPr>
          <p:nvPr>
            <p:ph type="dt" sz="half" idx="10"/>
          </p:nvPr>
        </p:nvSpPr>
        <p:spPr/>
        <p:txBody>
          <a:bodyPr rtlCol="0"/>
          <a:lstStyle/>
          <a:p>
            <a:pPr rtl="0"/>
            <a:fld id="{010955A7-A413-4EB5-84F6-BEFAE8BC708A}" type="datetime1">
              <a:rPr lang="it-IT" noProof="0" smtClean="0"/>
              <a:t>20/07/2021</a:t>
            </a:fld>
            <a:endParaRPr lang="it-IT" noProof="0"/>
          </a:p>
        </p:txBody>
      </p:sp>
      <p:sp>
        <p:nvSpPr>
          <p:cNvPr id="4" name="Segnaposto piè di pagina 3">
            <a:extLst>
              <a:ext uri="{FF2B5EF4-FFF2-40B4-BE49-F238E27FC236}">
                <a16:creationId xmlns:a16="http://schemas.microsoft.com/office/drawing/2014/main" id="{8EC85CB6-0880-4BF0-8E98-291E70C71377}"/>
              </a:ext>
            </a:extLst>
          </p:cNvPr>
          <p:cNvSpPr>
            <a:spLocks noGrp="1"/>
          </p:cNvSpPr>
          <p:nvPr>
            <p:ph type="ftr" sz="quarter" idx="11"/>
          </p:nvPr>
        </p:nvSpPr>
        <p:spPr/>
        <p:txBody>
          <a:bodyPr rtlCol="0"/>
          <a:lstStyle/>
          <a:p>
            <a:pPr rtl="0"/>
            <a:endParaRPr lang="it-IT" noProof="0"/>
          </a:p>
        </p:txBody>
      </p:sp>
      <p:sp>
        <p:nvSpPr>
          <p:cNvPr id="5" name="Segnaposto numero diapositiva 4">
            <a:extLst>
              <a:ext uri="{FF2B5EF4-FFF2-40B4-BE49-F238E27FC236}">
                <a16:creationId xmlns:a16="http://schemas.microsoft.com/office/drawing/2014/main" id="{BE4A5E74-F26F-4C7A-BED1-6EE66C0B3A54}"/>
              </a:ext>
            </a:extLst>
          </p:cNvPr>
          <p:cNvSpPr>
            <a:spLocks noGrp="1"/>
          </p:cNvSpPr>
          <p:nvPr>
            <p:ph type="sldNum" sz="quarter" idx="12"/>
          </p:nvPr>
        </p:nvSpPr>
        <p:spPr/>
        <p:txBody>
          <a:bodyPr rtlCol="0"/>
          <a:lstStyle/>
          <a:p>
            <a:pPr rtl="0"/>
            <a:fld id="{82EE24B5-652C-4DB5-B7C3-B5BBEC1280B1}" type="slidenum">
              <a:rPr lang="it-IT" noProof="0" smtClean="0"/>
              <a:t>‹N›</a:t>
            </a:fld>
            <a:endParaRPr lang="it-IT" noProof="0"/>
          </a:p>
        </p:txBody>
      </p:sp>
    </p:spTree>
    <p:extLst>
      <p:ext uri="{BB962C8B-B14F-4D97-AF65-F5344CB8AC3E}">
        <p14:creationId xmlns:p14="http://schemas.microsoft.com/office/powerpoint/2010/main" val="369190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F655C546-684A-45B9-8890-66DC55DF7D06}"/>
              </a:ext>
            </a:extLst>
          </p:cNvPr>
          <p:cNvSpPr>
            <a:spLocks noGrp="1"/>
          </p:cNvSpPr>
          <p:nvPr>
            <p:ph type="dt" sz="half" idx="10"/>
          </p:nvPr>
        </p:nvSpPr>
        <p:spPr/>
        <p:txBody>
          <a:bodyPr rtlCol="0"/>
          <a:lstStyle/>
          <a:p>
            <a:pPr rtl="0"/>
            <a:fld id="{111E9B2E-A444-49A7-A94C-64F8B2DD6934}" type="datetime1">
              <a:rPr lang="it-IT" noProof="0" smtClean="0"/>
              <a:t>20/07/2021</a:t>
            </a:fld>
            <a:endParaRPr lang="it-IT" noProof="0"/>
          </a:p>
        </p:txBody>
      </p:sp>
      <p:sp>
        <p:nvSpPr>
          <p:cNvPr id="3" name="Segnaposto piè di pagina 2">
            <a:extLst>
              <a:ext uri="{FF2B5EF4-FFF2-40B4-BE49-F238E27FC236}">
                <a16:creationId xmlns:a16="http://schemas.microsoft.com/office/drawing/2014/main" id="{4543EBDF-D696-42F7-B962-56F5FEE120CC}"/>
              </a:ext>
            </a:extLst>
          </p:cNvPr>
          <p:cNvSpPr>
            <a:spLocks noGrp="1"/>
          </p:cNvSpPr>
          <p:nvPr>
            <p:ph type="ftr" sz="quarter" idx="11"/>
          </p:nvPr>
        </p:nvSpPr>
        <p:spPr/>
        <p:txBody>
          <a:bodyPr rtlCol="0"/>
          <a:lstStyle/>
          <a:p>
            <a:pPr rtl="0"/>
            <a:endParaRPr lang="it-IT" noProof="0"/>
          </a:p>
        </p:txBody>
      </p:sp>
      <p:sp>
        <p:nvSpPr>
          <p:cNvPr id="4" name="Segnaposto numero diapositiva 3">
            <a:extLst>
              <a:ext uri="{FF2B5EF4-FFF2-40B4-BE49-F238E27FC236}">
                <a16:creationId xmlns:a16="http://schemas.microsoft.com/office/drawing/2014/main" id="{6789D77E-1675-4F9D-9113-B274CB0E87FA}"/>
              </a:ext>
            </a:extLst>
          </p:cNvPr>
          <p:cNvSpPr>
            <a:spLocks noGrp="1"/>
          </p:cNvSpPr>
          <p:nvPr>
            <p:ph type="sldNum" sz="quarter" idx="12"/>
          </p:nvPr>
        </p:nvSpPr>
        <p:spPr/>
        <p:txBody>
          <a:bodyPr rtlCol="0"/>
          <a:lstStyle/>
          <a:p>
            <a:pPr rtl="0"/>
            <a:fld id="{82EE24B5-652C-4DB5-B7C3-B5BBEC1280B1}" type="slidenum">
              <a:rPr lang="it-IT" noProof="0" smtClean="0"/>
              <a:t>‹N›</a:t>
            </a:fld>
            <a:endParaRPr lang="it-IT" noProof="0"/>
          </a:p>
        </p:txBody>
      </p:sp>
    </p:spTree>
    <p:extLst>
      <p:ext uri="{BB962C8B-B14F-4D97-AF65-F5344CB8AC3E}">
        <p14:creationId xmlns:p14="http://schemas.microsoft.com/office/powerpoint/2010/main" val="27460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8E9C90-06AB-49B5-9970-F5791DE93A41}"/>
              </a:ext>
            </a:extLst>
          </p:cNvPr>
          <p:cNvSpPr>
            <a:spLocks noGrp="1"/>
          </p:cNvSpPr>
          <p:nvPr>
            <p:ph type="title"/>
          </p:nvPr>
        </p:nvSpPr>
        <p:spPr>
          <a:xfrm>
            <a:off x="839788" y="457200"/>
            <a:ext cx="3932237" cy="1600200"/>
          </a:xfrm>
        </p:spPr>
        <p:txBody>
          <a:bodyPr rtlCol="0" anchor="b"/>
          <a:lstStyle>
            <a:lvl1pPr>
              <a:defRPr sz="3200"/>
            </a:lvl1pPr>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EFFB0071-932D-4CA0-92FB-A6E75AC85569}"/>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testo 3">
            <a:extLst>
              <a:ext uri="{FF2B5EF4-FFF2-40B4-BE49-F238E27FC236}">
                <a16:creationId xmlns:a16="http://schemas.microsoft.com/office/drawing/2014/main" id="{71C8D9F5-8B70-4BDD-9CB5-BBF87CF5535C}"/>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5" name="Segnaposto data 4">
            <a:extLst>
              <a:ext uri="{FF2B5EF4-FFF2-40B4-BE49-F238E27FC236}">
                <a16:creationId xmlns:a16="http://schemas.microsoft.com/office/drawing/2014/main" id="{7989DE91-7A80-4682-9D32-2CD41DEFB7B2}"/>
              </a:ext>
            </a:extLst>
          </p:cNvPr>
          <p:cNvSpPr>
            <a:spLocks noGrp="1"/>
          </p:cNvSpPr>
          <p:nvPr>
            <p:ph type="dt" sz="half" idx="10"/>
          </p:nvPr>
        </p:nvSpPr>
        <p:spPr/>
        <p:txBody>
          <a:bodyPr rtlCol="0"/>
          <a:lstStyle/>
          <a:p>
            <a:pPr rtl="0"/>
            <a:fld id="{2F25B484-9F87-422A-B8FD-B295ACB29392}" type="datetime1">
              <a:rPr lang="it-IT" noProof="0" smtClean="0"/>
              <a:t>20/07/2021</a:t>
            </a:fld>
            <a:endParaRPr lang="it-IT" noProof="0"/>
          </a:p>
        </p:txBody>
      </p:sp>
      <p:sp>
        <p:nvSpPr>
          <p:cNvPr id="6" name="Segnaposto piè di pagina 5">
            <a:extLst>
              <a:ext uri="{FF2B5EF4-FFF2-40B4-BE49-F238E27FC236}">
                <a16:creationId xmlns:a16="http://schemas.microsoft.com/office/drawing/2014/main" id="{7B9E2482-2E7D-4868-95A7-4A55B40FECE1}"/>
              </a:ext>
            </a:extLst>
          </p:cNvPr>
          <p:cNvSpPr>
            <a:spLocks noGrp="1"/>
          </p:cNvSpPr>
          <p:nvPr>
            <p:ph type="ftr" sz="quarter" idx="11"/>
          </p:nvPr>
        </p:nvSpPr>
        <p:spPr/>
        <p:txBody>
          <a:bodyPr rtlCol="0"/>
          <a:lstStyle/>
          <a:p>
            <a:pPr rtl="0"/>
            <a:endParaRPr lang="it-IT" noProof="0"/>
          </a:p>
        </p:txBody>
      </p:sp>
      <p:sp>
        <p:nvSpPr>
          <p:cNvPr id="7" name="Segnaposto numero diapositiva 6">
            <a:extLst>
              <a:ext uri="{FF2B5EF4-FFF2-40B4-BE49-F238E27FC236}">
                <a16:creationId xmlns:a16="http://schemas.microsoft.com/office/drawing/2014/main" id="{1F4E84CF-C3E5-4475-84C7-21CBAC064B74}"/>
              </a:ext>
            </a:extLst>
          </p:cNvPr>
          <p:cNvSpPr>
            <a:spLocks noGrp="1"/>
          </p:cNvSpPr>
          <p:nvPr>
            <p:ph type="sldNum" sz="quarter" idx="12"/>
          </p:nvPr>
        </p:nvSpPr>
        <p:spPr/>
        <p:txBody>
          <a:bodyPr rtlCol="0"/>
          <a:lstStyle/>
          <a:p>
            <a:pPr rtl="0"/>
            <a:fld id="{82EE24B5-652C-4DB5-B7C3-B5BBEC1280B1}" type="slidenum">
              <a:rPr lang="it-IT" noProof="0" smtClean="0"/>
              <a:t>‹N›</a:t>
            </a:fld>
            <a:endParaRPr lang="it-IT" noProof="0"/>
          </a:p>
        </p:txBody>
      </p:sp>
    </p:spTree>
    <p:extLst>
      <p:ext uri="{BB962C8B-B14F-4D97-AF65-F5344CB8AC3E}">
        <p14:creationId xmlns:p14="http://schemas.microsoft.com/office/powerpoint/2010/main" val="296262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90E0AA-5363-4861-AB6B-0E4D34D74B92}"/>
              </a:ext>
            </a:extLst>
          </p:cNvPr>
          <p:cNvSpPr>
            <a:spLocks noGrp="1"/>
          </p:cNvSpPr>
          <p:nvPr>
            <p:ph type="title"/>
          </p:nvPr>
        </p:nvSpPr>
        <p:spPr>
          <a:xfrm>
            <a:off x="839788" y="457200"/>
            <a:ext cx="3932237" cy="1600200"/>
          </a:xfrm>
        </p:spPr>
        <p:txBody>
          <a:bodyPr rtlCol="0" anchor="b"/>
          <a:lstStyle>
            <a:lvl1pPr>
              <a:defRPr sz="3200"/>
            </a:lvl1pPr>
          </a:lstStyle>
          <a:p>
            <a:pPr rtl="0"/>
            <a:r>
              <a:rPr lang="it-IT" noProof="0"/>
              <a:t>Fare clic per modificare lo stile del titolo dello schema</a:t>
            </a:r>
          </a:p>
        </p:txBody>
      </p:sp>
      <p:sp>
        <p:nvSpPr>
          <p:cNvPr id="3" name="Segnaposto immagine 2">
            <a:extLst>
              <a:ext uri="{FF2B5EF4-FFF2-40B4-BE49-F238E27FC236}">
                <a16:creationId xmlns:a16="http://schemas.microsoft.com/office/drawing/2014/main" id="{8D44B7CE-2038-4CCA-AA8A-D03DE5FD956E}"/>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p>
        </p:txBody>
      </p:sp>
      <p:sp>
        <p:nvSpPr>
          <p:cNvPr id="4" name="Segnaposto testo 3">
            <a:extLst>
              <a:ext uri="{FF2B5EF4-FFF2-40B4-BE49-F238E27FC236}">
                <a16:creationId xmlns:a16="http://schemas.microsoft.com/office/drawing/2014/main" id="{EA79774D-36EB-4201-B1AC-922DD2E06640}"/>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5" name="Segnaposto data 4">
            <a:extLst>
              <a:ext uri="{FF2B5EF4-FFF2-40B4-BE49-F238E27FC236}">
                <a16:creationId xmlns:a16="http://schemas.microsoft.com/office/drawing/2014/main" id="{CAD1E234-1CB2-41A0-B40D-7E7F160CBA11}"/>
              </a:ext>
            </a:extLst>
          </p:cNvPr>
          <p:cNvSpPr>
            <a:spLocks noGrp="1"/>
          </p:cNvSpPr>
          <p:nvPr>
            <p:ph type="dt" sz="half" idx="10"/>
          </p:nvPr>
        </p:nvSpPr>
        <p:spPr/>
        <p:txBody>
          <a:bodyPr rtlCol="0"/>
          <a:lstStyle/>
          <a:p>
            <a:pPr rtl="0"/>
            <a:fld id="{10F15F99-EE70-4572-A6F7-2ED4B9E4803A}" type="datetime1">
              <a:rPr lang="it-IT" noProof="0" smtClean="0"/>
              <a:t>20/07/2021</a:t>
            </a:fld>
            <a:endParaRPr lang="it-IT" noProof="0"/>
          </a:p>
        </p:txBody>
      </p:sp>
      <p:sp>
        <p:nvSpPr>
          <p:cNvPr id="6" name="Segnaposto piè di pagina 5">
            <a:extLst>
              <a:ext uri="{FF2B5EF4-FFF2-40B4-BE49-F238E27FC236}">
                <a16:creationId xmlns:a16="http://schemas.microsoft.com/office/drawing/2014/main" id="{99FD472E-6334-4051-B4D9-6361A819F792}"/>
              </a:ext>
            </a:extLst>
          </p:cNvPr>
          <p:cNvSpPr>
            <a:spLocks noGrp="1"/>
          </p:cNvSpPr>
          <p:nvPr>
            <p:ph type="ftr" sz="quarter" idx="11"/>
          </p:nvPr>
        </p:nvSpPr>
        <p:spPr/>
        <p:txBody>
          <a:bodyPr rtlCol="0"/>
          <a:lstStyle/>
          <a:p>
            <a:pPr rtl="0"/>
            <a:endParaRPr lang="it-IT" noProof="0"/>
          </a:p>
        </p:txBody>
      </p:sp>
      <p:sp>
        <p:nvSpPr>
          <p:cNvPr id="7" name="Segnaposto numero diapositiva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rtlCol="0"/>
          <a:lstStyle/>
          <a:p>
            <a:pPr rtl="0"/>
            <a:fld id="{82EE24B5-652C-4DB5-B7C3-B5BBEC1280B1}" type="slidenum">
              <a:rPr lang="it-IT" noProof="0" smtClean="0"/>
              <a:t>‹N›</a:t>
            </a:fld>
            <a:endParaRPr lang="it-IT" noProof="0"/>
          </a:p>
        </p:txBody>
      </p:sp>
    </p:spTree>
    <p:extLst>
      <p:ext uri="{BB962C8B-B14F-4D97-AF65-F5344CB8AC3E}">
        <p14:creationId xmlns:p14="http://schemas.microsoft.com/office/powerpoint/2010/main" val="236744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9CEC732-0DE2-456B-92A1-84321C9BD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it-IT" noProof="0"/>
              <a:t>Fare clic per modificare lo stile del titolo dello schema</a:t>
            </a:r>
          </a:p>
        </p:txBody>
      </p:sp>
      <p:sp>
        <p:nvSpPr>
          <p:cNvPr id="3" name="Segnaposto testo 2">
            <a:extLst>
              <a:ext uri="{FF2B5EF4-FFF2-40B4-BE49-F238E27FC236}">
                <a16:creationId xmlns:a16="http://schemas.microsoft.com/office/drawing/2014/main" id="{DA816A5B-B156-4DC3-B18E-14F3E59A6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a:extLst>
              <a:ext uri="{FF2B5EF4-FFF2-40B4-BE49-F238E27FC236}">
                <a16:creationId xmlns:a16="http://schemas.microsoft.com/office/drawing/2014/main" id="{FDB0252E-67CD-4B33-849F-7B1449CF27D0}"/>
              </a:ext>
            </a:extLst>
          </p:cNvPr>
          <p:cNvSpPr>
            <a:spLocks noGrp="1"/>
          </p:cNvSpPr>
          <p:nvPr>
            <p:ph type="dt" sz="half" idx="2"/>
          </p:nvPr>
        </p:nvSpPr>
        <p:spPr>
          <a:xfrm>
            <a:off x="838200" y="617490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1A009F83-7AE1-4DA3-9399-36A90106A52B}" type="datetime1">
              <a:rPr lang="it-IT" noProof="0" smtClean="0"/>
              <a:t>20/07/2021</a:t>
            </a:fld>
            <a:endParaRPr lang="it-IT" noProof="0"/>
          </a:p>
        </p:txBody>
      </p:sp>
      <p:sp>
        <p:nvSpPr>
          <p:cNvPr id="5" name="Segnaposto piè di pagina 4">
            <a:extLst>
              <a:ext uri="{FF2B5EF4-FFF2-40B4-BE49-F238E27FC236}">
                <a16:creationId xmlns:a16="http://schemas.microsoft.com/office/drawing/2014/main" id="{DC620AD2-E3F8-48CB-8B72-B0945DF5348A}"/>
              </a:ext>
            </a:extLst>
          </p:cNvPr>
          <p:cNvSpPr>
            <a:spLocks noGrp="1"/>
          </p:cNvSpPr>
          <p:nvPr>
            <p:ph type="ftr" sz="quarter" idx="3"/>
          </p:nvPr>
        </p:nvSpPr>
        <p:spPr>
          <a:xfrm>
            <a:off x="4038600" y="617490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it-IT" noProof="0"/>
          </a:p>
        </p:txBody>
      </p:sp>
      <p:sp>
        <p:nvSpPr>
          <p:cNvPr id="10" name="Ovale 9">
            <a:extLst>
              <a:ext uri="{FF2B5EF4-FFF2-40B4-BE49-F238E27FC236}">
                <a16:creationId xmlns:a16="http://schemas.microsoft.com/office/drawing/2014/main" id="{5A5F3BCF-F6FD-4DFF-B0B4-9892C9389344}"/>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0"/>
            <a:endParaRPr lang="it-IT" noProof="0"/>
          </a:p>
        </p:txBody>
      </p:sp>
      <p:sp>
        <p:nvSpPr>
          <p:cNvPr id="6" name="Segnaposto numero diapositiva 5">
            <a:extLst>
              <a:ext uri="{FF2B5EF4-FFF2-40B4-BE49-F238E27FC236}">
                <a16:creationId xmlns:a16="http://schemas.microsoft.com/office/drawing/2014/main" id="{D15DEFFD-817B-43EC-86F0-34DEA2BA5EEB}"/>
              </a:ext>
            </a:extLst>
          </p:cNvPr>
          <p:cNvSpPr>
            <a:spLocks noGrp="1"/>
          </p:cNvSpPr>
          <p:nvPr>
            <p:ph type="sldNum" sz="quarter" idx="4"/>
          </p:nvPr>
        </p:nvSpPr>
        <p:spPr>
          <a:xfrm>
            <a:off x="11468844" y="6174902"/>
            <a:ext cx="357116" cy="365125"/>
          </a:xfrm>
          <a:prstGeom prst="rect">
            <a:avLst/>
          </a:prstGeom>
        </p:spPr>
        <p:txBody>
          <a:bodyPr vert="horz" lIns="91440" tIns="45720" rIns="91440" bIns="45720" rtlCol="0" anchor="ctr"/>
          <a:lstStyle>
            <a:lvl1pPr algn="r">
              <a:defRPr sz="900" i="1">
                <a:solidFill>
                  <a:schemeClr val="tx2">
                    <a:alpha val="70000"/>
                  </a:schemeClr>
                </a:solidFill>
              </a:defRPr>
            </a:lvl1pPr>
          </a:lstStyle>
          <a:p>
            <a:fld id="{82EE24B5-652C-4DB5-B7C3-B5BBEC1280B1}" type="slidenum">
              <a:rPr lang="it-IT" noProof="0" smtClean="0"/>
              <a:pPr/>
              <a:t>‹N›</a:t>
            </a:fld>
            <a:endParaRPr lang="it-IT" noProof="0"/>
          </a:p>
        </p:txBody>
      </p:sp>
    </p:spTree>
    <p:extLst>
      <p:ext uri="{BB962C8B-B14F-4D97-AF65-F5344CB8AC3E}">
        <p14:creationId xmlns:p14="http://schemas.microsoft.com/office/powerpoint/2010/main" val="36641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1" r:id="rId10"/>
  </p:sldLayoutIdLst>
  <p:hf hdr="0" ftr="0" dt="0"/>
  <p:txStyles>
    <p:title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5.jpe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anas.gov.cv/images/PDF/bo_21-04-2016_30-PENGeR.pdf" TargetMode="External"/><Relationship Id="rId11" Type="http://schemas.openxmlformats.org/officeDocument/2006/relationships/image" Target="../media/image21.png"/><Relationship Id="rId5" Type="http://schemas.openxmlformats.org/officeDocument/2006/relationships/image" Target="../media/image16.jpeg"/><Relationship Id="rId10" Type="http://schemas.openxmlformats.org/officeDocument/2006/relationships/image" Target="../media/image20.png"/><Relationship Id="rId4" Type="http://schemas.openxmlformats.org/officeDocument/2006/relationships/hyperlink" Target="https://cabeolica.com/wind-energy/wind-farms/#santiago" TargetMode="External"/><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9.gif"/><Relationship Id="rId13" Type="http://schemas.openxmlformats.org/officeDocument/2006/relationships/image" Target="../media/image34.jpeg"/><Relationship Id="rId3" Type="http://schemas.openxmlformats.org/officeDocument/2006/relationships/image" Target="../media/image24.png"/><Relationship Id="rId7" Type="http://schemas.openxmlformats.org/officeDocument/2006/relationships/image" Target="../media/image28.jpeg"/><Relationship Id="rId12"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7.jpeg"/><Relationship Id="rId11" Type="http://schemas.openxmlformats.org/officeDocument/2006/relationships/image" Target="../media/image32.jpeg"/><Relationship Id="rId5" Type="http://schemas.openxmlformats.org/officeDocument/2006/relationships/image" Target="../media/image26.pn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 Id="rId14" Type="http://schemas.openxmlformats.org/officeDocument/2006/relationships/image" Target="../media/image3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svg"/></Relationships>
</file>

<file path=ppt/slides/_rels/slide18.xml.rels><?xml version="1.0" encoding="UTF-8" standalone="yes"?>
<Relationships xmlns="http://schemas.openxmlformats.org/package/2006/relationships"><Relationship Id="rId3" Type="http://schemas.openxmlformats.org/officeDocument/2006/relationships/hyperlink" Target="https://agronotizie.imagelinenetwork.com/fertilizzanti/2017/09/11/compost-consigli-pratici-per-l-acquisto-e-utilizzo/55336"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54.svg"/></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6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anas.gov.cv/images/PDF/bo_21-04-2016_30-PENGeR.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descr="Professionisti seduti a un tavolo che guardano un portatile">
            <a:extLst>
              <a:ext uri="{FF2B5EF4-FFF2-40B4-BE49-F238E27FC236}">
                <a16:creationId xmlns:a16="http://schemas.microsoft.com/office/drawing/2014/main" id="{1E745F20-F130-4708-BD5A-1A4FF4BE4D0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89460" cy="6858000"/>
          </a:xfrm>
          <a:prstGeom prst="rect">
            <a:avLst/>
          </a:prstGeom>
        </p:spPr>
      </p:pic>
      <p:pic>
        <p:nvPicPr>
          <p:cNvPr id="5" name="Immagine 4">
            <a:extLst>
              <a:ext uri="{FF2B5EF4-FFF2-40B4-BE49-F238E27FC236}">
                <a16:creationId xmlns:a16="http://schemas.microsoft.com/office/drawing/2014/main" id="{4C671C0A-78FF-499A-87CD-A5BA98045D1E}"/>
              </a:ext>
            </a:extLst>
          </p:cNvPr>
          <p:cNvPicPr>
            <a:picLocks noChangeAspect="1"/>
          </p:cNvPicPr>
          <p:nvPr/>
        </p:nvPicPr>
        <p:blipFill>
          <a:blip r:embed="rId4"/>
          <a:stretch>
            <a:fillRect/>
          </a:stretch>
        </p:blipFill>
        <p:spPr>
          <a:xfrm>
            <a:off x="0" y="0"/>
            <a:ext cx="12189460" cy="6858000"/>
          </a:xfrm>
          <a:prstGeom prst="rect">
            <a:avLst/>
          </a:prstGeom>
        </p:spPr>
      </p:pic>
      <p:sp>
        <p:nvSpPr>
          <p:cNvPr id="4" name="oggetto 3" descr="Persone con documenti">
            <a:extLst>
              <a:ext uri="{FF2B5EF4-FFF2-40B4-BE49-F238E27FC236}">
                <a16:creationId xmlns:a16="http://schemas.microsoft.com/office/drawing/2014/main" id="{0CA2E80D-F3EC-4A5F-8E65-56FEA206EE0F}"/>
              </a:ext>
            </a:extLst>
          </p:cNvPr>
          <p:cNvSpPr/>
          <p:nvPr/>
        </p:nvSpPr>
        <p:spPr bwMode="ltGray">
          <a:xfrm>
            <a:off x="2540"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it-IT"/>
          </a:p>
        </p:txBody>
      </p:sp>
      <p:sp>
        <p:nvSpPr>
          <p:cNvPr id="13" name="CasellaDiTesto 12">
            <a:extLst>
              <a:ext uri="{FF2B5EF4-FFF2-40B4-BE49-F238E27FC236}">
                <a16:creationId xmlns:a16="http://schemas.microsoft.com/office/drawing/2014/main" id="{27FD50A8-6E2B-4850-8004-5F18714CC2C0}"/>
              </a:ext>
            </a:extLst>
          </p:cNvPr>
          <p:cNvSpPr txBox="1"/>
          <p:nvPr/>
        </p:nvSpPr>
        <p:spPr>
          <a:xfrm>
            <a:off x="-2540" y="6614421"/>
            <a:ext cx="654346" cy="246221"/>
          </a:xfrm>
          <a:prstGeom prst="rect">
            <a:avLst/>
          </a:prstGeom>
          <a:noFill/>
        </p:spPr>
        <p:txBody>
          <a:bodyPr wrap="none" rtlCol="0">
            <a:spAutoFit/>
          </a:bodyPr>
          <a:lstStyle/>
          <a:p>
            <a:r>
              <a:rPr lang="it-IT" sz="1000" b="0" i="0">
                <a:solidFill>
                  <a:schemeClr val="bg1">
                    <a:lumMod val="75000"/>
                  </a:schemeClr>
                </a:solidFill>
                <a:effectLst/>
                <a:latin typeface="Helvetica Neue"/>
              </a:rPr>
              <a:t>© SPEA</a:t>
            </a:r>
            <a:endParaRPr lang="it-IT" sz="1000">
              <a:solidFill>
                <a:schemeClr val="bg1">
                  <a:lumMod val="75000"/>
                </a:schemeClr>
              </a:solidFill>
            </a:endParaRPr>
          </a:p>
        </p:txBody>
      </p:sp>
      <p:sp>
        <p:nvSpPr>
          <p:cNvPr id="8" name="Titolo 1">
            <a:extLst>
              <a:ext uri="{FF2B5EF4-FFF2-40B4-BE49-F238E27FC236}">
                <a16:creationId xmlns:a16="http://schemas.microsoft.com/office/drawing/2014/main" id="{376F9BB8-CB74-422D-81EF-D3576C8D01AD}"/>
              </a:ext>
            </a:extLst>
          </p:cNvPr>
          <p:cNvSpPr txBox="1">
            <a:spLocks/>
          </p:cNvSpPr>
          <p:nvPr/>
        </p:nvSpPr>
        <p:spPr bwMode="ltGray">
          <a:xfrm>
            <a:off x="879106" y="1927219"/>
            <a:ext cx="10427368" cy="2128049"/>
          </a:xfrm>
          <a:prstGeom prst="rect">
            <a:avLst/>
          </a:prstGeom>
        </p:spPr>
        <p:txBody>
          <a:bodyPr vert="horz" lIns="91440" tIns="45720" rIns="91440" bIns="45720" rtlCol="0" anchor="b">
            <a:normAutofit fontScale="97500"/>
          </a:bodyPr>
          <a:lstStyle>
            <a:lvl1pPr algn="ctr" defTabSz="914400" rtl="0" eaLnBrk="1" latinLnBrk="0" hangingPunct="1">
              <a:lnSpc>
                <a:spcPct val="125000"/>
              </a:lnSpc>
              <a:spcBef>
                <a:spcPct val="0"/>
              </a:spcBef>
              <a:buNone/>
              <a:defRPr sz="6000" b="1" kern="1200">
                <a:solidFill>
                  <a:schemeClr val="bg1"/>
                </a:solidFill>
                <a:latin typeface="+mj-lt"/>
                <a:ea typeface="+mj-ea"/>
                <a:cs typeface="+mj-cs"/>
              </a:defRPr>
            </a:lvl1pPr>
          </a:lstStyle>
          <a:p>
            <a:r>
              <a:rPr lang="it-IT" sz="5000" dirty="0" err="1"/>
              <a:t>Integrated</a:t>
            </a:r>
            <a:r>
              <a:rPr lang="it-IT" sz="5000" dirty="0"/>
              <a:t> </a:t>
            </a:r>
            <a:r>
              <a:rPr lang="it-IT" sz="5000" dirty="0" err="1"/>
              <a:t>anaerobic</a:t>
            </a:r>
            <a:r>
              <a:rPr lang="it-IT" sz="5000" dirty="0"/>
              <a:t> </a:t>
            </a:r>
            <a:r>
              <a:rPr lang="it-IT" sz="5000" dirty="0" err="1"/>
              <a:t>digestion</a:t>
            </a:r>
            <a:r>
              <a:rPr lang="it-IT" sz="5000" dirty="0"/>
              <a:t> system of OFMSW in Cape Verde</a:t>
            </a:r>
          </a:p>
        </p:txBody>
      </p:sp>
      <p:sp>
        <p:nvSpPr>
          <p:cNvPr id="3" name="Sottotitolo 2">
            <a:extLst>
              <a:ext uri="{FF2B5EF4-FFF2-40B4-BE49-F238E27FC236}">
                <a16:creationId xmlns:a16="http://schemas.microsoft.com/office/drawing/2014/main" id="{2F8CF06A-B594-4BA2-8B1E-D649096D742F}"/>
              </a:ext>
            </a:extLst>
          </p:cNvPr>
          <p:cNvSpPr>
            <a:spLocks noGrp="1"/>
          </p:cNvSpPr>
          <p:nvPr>
            <p:ph type="subTitle" idx="1"/>
          </p:nvPr>
        </p:nvSpPr>
        <p:spPr bwMode="blackGray">
          <a:xfrm>
            <a:off x="4044000" y="4221162"/>
            <a:ext cx="4104000" cy="882001"/>
          </a:xfrm>
          <a:solidFill>
            <a:schemeClr val="accent2">
              <a:alpha val="90000"/>
            </a:schemeClr>
          </a:solidFill>
        </p:spPr>
        <p:txBody>
          <a:bodyPr rtlCol="0" anchor="ctr" anchorCtr="0">
            <a:normAutofit/>
          </a:bodyPr>
          <a:lstStyle/>
          <a:p>
            <a:pPr rtl="0"/>
            <a:r>
              <a:rPr lang="it-IT" sz="2500" b="1" i="1" spc="65" dirty="0">
                <a:solidFill>
                  <a:schemeClr val="accent1"/>
                </a:solidFill>
                <a:cs typeface="Arial"/>
              </a:rPr>
              <a:t>Technical and </a:t>
            </a:r>
            <a:r>
              <a:rPr lang="it-IT" sz="2500" b="1" i="1" spc="65" dirty="0" err="1">
                <a:solidFill>
                  <a:schemeClr val="accent1"/>
                </a:solidFill>
                <a:cs typeface="Arial"/>
              </a:rPr>
              <a:t>economic</a:t>
            </a:r>
            <a:r>
              <a:rPr lang="it-IT" sz="2500" b="1" i="1" spc="65" dirty="0">
                <a:solidFill>
                  <a:schemeClr val="accent1"/>
                </a:solidFill>
                <a:cs typeface="Arial"/>
              </a:rPr>
              <a:t> </a:t>
            </a:r>
            <a:r>
              <a:rPr lang="it-IT" sz="2500" b="1" i="1" spc="65" dirty="0" err="1">
                <a:solidFill>
                  <a:schemeClr val="accent1"/>
                </a:solidFill>
                <a:cs typeface="Arial"/>
              </a:rPr>
              <a:t>feasibility</a:t>
            </a:r>
            <a:r>
              <a:rPr lang="it-IT" sz="2500" b="1" i="1" spc="65" dirty="0">
                <a:solidFill>
                  <a:schemeClr val="accent1"/>
                </a:solidFill>
                <a:cs typeface="Arial"/>
              </a:rPr>
              <a:t> </a:t>
            </a:r>
            <a:r>
              <a:rPr lang="it-IT" sz="2500" b="1" i="1" spc="65" dirty="0" err="1">
                <a:solidFill>
                  <a:schemeClr val="accent1"/>
                </a:solidFill>
                <a:cs typeface="Arial"/>
              </a:rPr>
              <a:t>analysis</a:t>
            </a:r>
            <a:endParaRPr lang="it-IT" sz="2500" b="1" i="1" spc="65" dirty="0">
              <a:solidFill>
                <a:schemeClr val="accent1"/>
              </a:solidFill>
              <a:cs typeface="Arial"/>
            </a:endParaRPr>
          </a:p>
        </p:txBody>
      </p:sp>
      <p:sp>
        <p:nvSpPr>
          <p:cNvPr id="11" name="oggetto 7" descr="Rettangolo beige">
            <a:extLst>
              <a:ext uri="{FF2B5EF4-FFF2-40B4-BE49-F238E27FC236}">
                <a16:creationId xmlns:a16="http://schemas.microsoft.com/office/drawing/2014/main" id="{8474B976-64BC-411C-8951-C4F310E8E925}"/>
              </a:ext>
            </a:extLst>
          </p:cNvPr>
          <p:cNvSpPr/>
          <p:nvPr/>
        </p:nvSpPr>
        <p:spPr bwMode="white">
          <a:xfrm>
            <a:off x="1732547" y="3241660"/>
            <a:ext cx="8726906"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pPr rtl="0"/>
            <a:endParaRPr lang="it-IT"/>
          </a:p>
        </p:txBody>
      </p:sp>
      <p:pic>
        <p:nvPicPr>
          <p:cNvPr id="14" name="Picture 2">
            <a:extLst>
              <a:ext uri="{FF2B5EF4-FFF2-40B4-BE49-F238E27FC236}">
                <a16:creationId xmlns:a16="http://schemas.microsoft.com/office/drawing/2014/main" id="{17A38980-3DFA-45E9-B842-7560F780F7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1306474" y="5935617"/>
            <a:ext cx="801914" cy="801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751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ggetto 3" descr="Rettangolo beige">
            <a:extLst>
              <a:ext uri="{FF2B5EF4-FFF2-40B4-BE49-F238E27FC236}">
                <a16:creationId xmlns:a16="http://schemas.microsoft.com/office/drawing/2014/main" id="{55E4E77B-D119-4FF9-86E0-7D7BEDD78928}"/>
              </a:ext>
            </a:extLst>
          </p:cNvPr>
          <p:cNvSpPr/>
          <p:nvPr/>
        </p:nvSpPr>
        <p:spPr>
          <a:xfrm>
            <a:off x="7945185" y="160420"/>
            <a:ext cx="4208395" cy="1276959"/>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pPr rtl="0"/>
            <a:endParaRPr lang="it-IT"/>
          </a:p>
        </p:txBody>
      </p:sp>
      <p:sp>
        <p:nvSpPr>
          <p:cNvPr id="6" name="oggetto 6" descr="Rettangolo blu">
            <a:extLst>
              <a:ext uri="{FF2B5EF4-FFF2-40B4-BE49-F238E27FC236}">
                <a16:creationId xmlns:a16="http://schemas.microsoft.com/office/drawing/2014/main" id="{9FABC344-E043-45BE-8588-06C658DBCE70}"/>
              </a:ext>
            </a:extLst>
          </p:cNvPr>
          <p:cNvSpPr/>
          <p:nvPr/>
        </p:nvSpPr>
        <p:spPr>
          <a:xfrm>
            <a:off x="7219326" y="317973"/>
            <a:ext cx="4606634" cy="1019243"/>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pPr rtl="0"/>
            <a:endParaRPr lang="it-IT"/>
          </a:p>
        </p:txBody>
      </p:sp>
      <p:sp>
        <p:nvSpPr>
          <p:cNvPr id="2" name="Titolo 1">
            <a:extLst>
              <a:ext uri="{FF2B5EF4-FFF2-40B4-BE49-F238E27FC236}">
                <a16:creationId xmlns:a16="http://schemas.microsoft.com/office/drawing/2014/main" id="{345C5720-51D4-4632-91CD-936B8AB96750}"/>
              </a:ext>
            </a:extLst>
          </p:cNvPr>
          <p:cNvSpPr>
            <a:spLocks noGrp="1"/>
          </p:cNvSpPr>
          <p:nvPr>
            <p:ph type="title"/>
          </p:nvPr>
        </p:nvSpPr>
        <p:spPr bwMode="white">
          <a:xfrm>
            <a:off x="7581512" y="342271"/>
            <a:ext cx="4208395" cy="833856"/>
          </a:xfrm>
        </p:spPr>
        <p:txBody>
          <a:bodyPr rtlCol="0">
            <a:normAutofit/>
          </a:bodyPr>
          <a:lstStyle/>
          <a:p>
            <a:pPr rtl="0"/>
            <a:r>
              <a:rPr lang="it-IT" dirty="0" err="1">
                <a:solidFill>
                  <a:schemeClr val="bg1"/>
                </a:solidFill>
              </a:rPr>
              <a:t>Existing</a:t>
            </a:r>
            <a:r>
              <a:rPr lang="it-IT" dirty="0">
                <a:solidFill>
                  <a:schemeClr val="bg1"/>
                </a:solidFill>
              </a:rPr>
              <a:t> projects</a:t>
            </a:r>
            <a:endParaRPr lang="it-IT" dirty="0"/>
          </a:p>
        </p:txBody>
      </p:sp>
      <p:sp>
        <p:nvSpPr>
          <p:cNvPr id="7" name="oggetto 9" descr="Rettangolo beige">
            <a:extLst>
              <a:ext uri="{FF2B5EF4-FFF2-40B4-BE49-F238E27FC236}">
                <a16:creationId xmlns:a16="http://schemas.microsoft.com/office/drawing/2014/main" id="{02C6628C-972C-4717-AAF3-D882B30F6658}"/>
              </a:ext>
            </a:extLst>
          </p:cNvPr>
          <p:cNvSpPr/>
          <p:nvPr/>
        </p:nvSpPr>
        <p:spPr bwMode="white">
          <a:xfrm>
            <a:off x="7629637" y="1049572"/>
            <a:ext cx="3371443" cy="126555"/>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pPr rtl="0"/>
            <a:endParaRPr lang="it-IT"/>
          </a:p>
        </p:txBody>
      </p:sp>
      <p:sp>
        <p:nvSpPr>
          <p:cNvPr id="3" name="Segnaposto numero diapositiva 2">
            <a:extLst>
              <a:ext uri="{FF2B5EF4-FFF2-40B4-BE49-F238E27FC236}">
                <a16:creationId xmlns:a16="http://schemas.microsoft.com/office/drawing/2014/main" id="{24D506CC-0185-443E-82C7-1600C21D6E91}"/>
              </a:ext>
            </a:extLst>
          </p:cNvPr>
          <p:cNvSpPr>
            <a:spLocks noGrp="1"/>
          </p:cNvSpPr>
          <p:nvPr>
            <p:ph type="sldNum" sz="quarter" idx="12"/>
          </p:nvPr>
        </p:nvSpPr>
        <p:spPr>
          <a:xfrm>
            <a:off x="11487698" y="6184329"/>
            <a:ext cx="357116" cy="365125"/>
          </a:xfrm>
        </p:spPr>
        <p:txBody>
          <a:bodyPr rtlCol="0"/>
          <a:lstStyle/>
          <a:p>
            <a:pPr rtl="0"/>
            <a:fld id="{82EE24B5-652C-4DB5-B7C3-B5BBEC1280B1}" type="slidenum">
              <a:rPr lang="it-IT" sz="1000" smtClean="0"/>
              <a:t>10</a:t>
            </a:fld>
            <a:endParaRPr lang="it-IT" sz="1000"/>
          </a:p>
        </p:txBody>
      </p:sp>
      <p:pic>
        <p:nvPicPr>
          <p:cNvPr id="16" name="Picture 6">
            <a:extLst>
              <a:ext uri="{FF2B5EF4-FFF2-40B4-BE49-F238E27FC236}">
                <a16:creationId xmlns:a16="http://schemas.microsoft.com/office/drawing/2014/main" id="{4B1DF256-525F-4D98-80C2-453FD02CF1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879" y="1594933"/>
            <a:ext cx="3445825" cy="2298338"/>
          </a:xfrm>
          <a:prstGeom prst="rect">
            <a:avLst/>
          </a:prstGeom>
          <a:noFill/>
          <a:extLst>
            <a:ext uri="{909E8E84-426E-40DD-AFC4-6F175D3DCCD1}">
              <a14:hiddenFill xmlns:a14="http://schemas.microsoft.com/office/drawing/2010/main">
                <a:solidFill>
                  <a:srgbClr val="FFFFFF"/>
                </a:solidFill>
              </a14:hiddenFill>
            </a:ext>
          </a:extLst>
        </p:spPr>
      </p:pic>
      <p:sp>
        <p:nvSpPr>
          <p:cNvPr id="17" name="CasellaDiTesto 16">
            <a:extLst>
              <a:ext uri="{FF2B5EF4-FFF2-40B4-BE49-F238E27FC236}">
                <a16:creationId xmlns:a16="http://schemas.microsoft.com/office/drawing/2014/main" id="{ADCA28E1-E6BE-4823-818B-7578DEF4D391}"/>
              </a:ext>
            </a:extLst>
          </p:cNvPr>
          <p:cNvSpPr txBox="1"/>
          <p:nvPr/>
        </p:nvSpPr>
        <p:spPr>
          <a:xfrm>
            <a:off x="8104637" y="3893271"/>
            <a:ext cx="3810307" cy="281616"/>
          </a:xfrm>
          <a:prstGeom prst="rect">
            <a:avLst/>
          </a:prstGeom>
          <a:noFill/>
        </p:spPr>
        <p:txBody>
          <a:bodyPr wrap="square" rtlCol="0">
            <a:spAutoFit/>
          </a:bodyPr>
          <a:lstStyle/>
          <a:p>
            <a:r>
              <a:rPr lang="it-IT" sz="1230" i="1" err="1">
                <a:latin typeface="+mj-lt"/>
              </a:rPr>
              <a:t>Cabeolica</a:t>
            </a:r>
            <a:r>
              <a:rPr lang="it-IT" sz="1230" i="1">
                <a:latin typeface="+mj-lt"/>
              </a:rPr>
              <a:t> wind farm (Santiago) - </a:t>
            </a:r>
            <a:r>
              <a:rPr lang="pt-BR" sz="1230" i="1">
                <a:latin typeface="+mj-lt"/>
              </a:rPr>
              <a:t>11 turbines: Vestas V52/850</a:t>
            </a:r>
            <a:endParaRPr lang="it-IT" sz="1230" i="1">
              <a:latin typeface="+mj-lt"/>
            </a:endParaRPr>
          </a:p>
        </p:txBody>
      </p:sp>
      <p:sp>
        <p:nvSpPr>
          <p:cNvPr id="18" name="CasellaDiTesto 17">
            <a:extLst>
              <a:ext uri="{FF2B5EF4-FFF2-40B4-BE49-F238E27FC236}">
                <a16:creationId xmlns:a16="http://schemas.microsoft.com/office/drawing/2014/main" id="{8A7DAAC3-81E3-424D-8390-1379B3B27238}"/>
              </a:ext>
            </a:extLst>
          </p:cNvPr>
          <p:cNvSpPr txBox="1"/>
          <p:nvPr/>
        </p:nvSpPr>
        <p:spPr>
          <a:xfrm>
            <a:off x="277056" y="652616"/>
            <a:ext cx="7668129" cy="3354765"/>
          </a:xfrm>
          <a:prstGeom prst="rect">
            <a:avLst/>
          </a:prstGeom>
          <a:noFill/>
        </p:spPr>
        <p:txBody>
          <a:bodyPr wrap="square">
            <a:spAutoFit/>
          </a:bodyPr>
          <a:lstStyle/>
          <a:p>
            <a:endParaRPr lang="it-IT" b="1" i="0">
              <a:solidFill>
                <a:srgbClr val="070707"/>
              </a:solidFill>
              <a:effectLst/>
              <a:latin typeface="+mj-lt"/>
            </a:endParaRPr>
          </a:p>
          <a:p>
            <a:endParaRPr lang="it-IT" b="1" i="0">
              <a:solidFill>
                <a:srgbClr val="070707"/>
              </a:solidFill>
              <a:effectLst/>
              <a:latin typeface="+mj-lt"/>
            </a:endParaRPr>
          </a:p>
          <a:p>
            <a:r>
              <a:rPr lang="it-IT" b="1" i="0">
                <a:solidFill>
                  <a:srgbClr val="070707"/>
                </a:solidFill>
                <a:effectLst/>
                <a:latin typeface="+mj-lt"/>
              </a:rPr>
              <a:t>Santiago Wind Farm</a:t>
            </a:r>
          </a:p>
          <a:p>
            <a:r>
              <a:rPr lang="en-US" b="0" i="1" err="1">
                <a:effectLst/>
                <a:latin typeface="+mj-lt"/>
              </a:rPr>
              <a:t>Cabeólica</a:t>
            </a:r>
            <a:r>
              <a:rPr lang="en-US" b="0" i="1">
                <a:effectLst/>
                <a:latin typeface="+mj-lt"/>
              </a:rPr>
              <a:t>, S.A. is a Cabo Verdean Company created in 2009 with the intention of being an innovator in the domestic wind energy industry. </a:t>
            </a:r>
            <a:r>
              <a:rPr lang="en-US" b="0" i="1" err="1">
                <a:effectLst/>
                <a:latin typeface="+mj-lt"/>
              </a:rPr>
              <a:t>Cabeólica</a:t>
            </a:r>
            <a:r>
              <a:rPr lang="en-US" b="0" i="1">
                <a:effectLst/>
                <a:latin typeface="+mj-lt"/>
              </a:rPr>
              <a:t> is the result of a dynamic Public-Private-Partnership (PPP) between </a:t>
            </a:r>
            <a:r>
              <a:rPr lang="en-US" b="0" i="1" err="1">
                <a:effectLst/>
                <a:latin typeface="+mj-lt"/>
              </a:rPr>
              <a:t>Anergi</a:t>
            </a:r>
            <a:r>
              <a:rPr lang="en-US" b="0" i="1">
                <a:effectLst/>
                <a:latin typeface="+mj-lt"/>
              </a:rPr>
              <a:t> Asset Company, State of Cabo Verde and the local national utility company, Electra S.A., and is the owner and operator of four wind farms in Cabo Verde.</a:t>
            </a:r>
          </a:p>
          <a:p>
            <a:r>
              <a:rPr lang="en-US" i="1">
                <a:latin typeface="+mj-lt"/>
              </a:rPr>
              <a:t>The Santiago wind farm is located on the southern part of the island, on Monte de São Felipe, in near proximity to the center of the city of Praia</a:t>
            </a:r>
            <a:r>
              <a:rPr lang="en-US" sz="1400" i="1">
                <a:latin typeface="+mj-lt"/>
              </a:rPr>
              <a:t>. [</a:t>
            </a:r>
            <a:r>
              <a:rPr lang="it-IT" sz="1400" i="1">
                <a:latin typeface="+mj-lt"/>
                <a:hlinkClick r:id="rId4">
                  <a:extLst>
                    <a:ext uri="{A12FA001-AC4F-418D-AE19-62706E023703}">
                      <ahyp:hlinkClr xmlns:ahyp="http://schemas.microsoft.com/office/drawing/2018/hyperlinkcolor" val="tx"/>
                    </a:ext>
                  </a:extLst>
                </a:hlinkClick>
              </a:rPr>
              <a:t>Wind Farms - </a:t>
            </a:r>
            <a:r>
              <a:rPr lang="it-IT" sz="1400" i="1" err="1">
                <a:latin typeface="+mj-lt"/>
                <a:hlinkClick r:id="rId4">
                  <a:extLst>
                    <a:ext uri="{A12FA001-AC4F-418D-AE19-62706E023703}">
                      <ahyp:hlinkClr xmlns:ahyp="http://schemas.microsoft.com/office/drawing/2018/hyperlinkcolor" val="tx"/>
                    </a:ext>
                  </a:extLst>
                </a:hlinkClick>
              </a:rPr>
              <a:t>Cabeólica</a:t>
            </a:r>
            <a:r>
              <a:rPr lang="it-IT" sz="1400" i="1">
                <a:latin typeface="+mj-lt"/>
                <a:hlinkClick r:id="rId4">
                  <a:extLst>
                    <a:ext uri="{A12FA001-AC4F-418D-AE19-62706E023703}">
                      <ahyp:hlinkClr xmlns:ahyp="http://schemas.microsoft.com/office/drawing/2018/hyperlinkcolor" val="tx"/>
                    </a:ext>
                  </a:extLst>
                </a:hlinkClick>
              </a:rPr>
              <a:t> (cabeolica.com)</a:t>
            </a:r>
            <a:r>
              <a:rPr lang="it-IT" sz="1400" i="1">
                <a:latin typeface="+mj-lt"/>
              </a:rPr>
              <a:t>]</a:t>
            </a:r>
          </a:p>
          <a:p>
            <a:endParaRPr lang="en-US" b="0" i="0">
              <a:solidFill>
                <a:srgbClr val="070707"/>
              </a:solidFill>
              <a:effectLst/>
              <a:latin typeface="+mj-lt"/>
            </a:endParaRPr>
          </a:p>
        </p:txBody>
      </p:sp>
      <p:pic>
        <p:nvPicPr>
          <p:cNvPr id="2050" name="Picture 2" descr="Waste roadmap in Cape Verde">
            <a:extLst>
              <a:ext uri="{FF2B5EF4-FFF2-40B4-BE49-F238E27FC236}">
                <a16:creationId xmlns:a16="http://schemas.microsoft.com/office/drawing/2014/main" id="{ED2F592F-D354-4C55-A4C5-B13AA6CC9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636" y="3808429"/>
            <a:ext cx="4497756" cy="2698654"/>
          </a:xfrm>
          <a:prstGeom prst="rect">
            <a:avLst/>
          </a:prstGeom>
          <a:noFill/>
          <a:extLst>
            <a:ext uri="{909E8E84-426E-40DD-AFC4-6F175D3DCCD1}">
              <a14:hiddenFill xmlns:a14="http://schemas.microsoft.com/office/drawing/2010/main">
                <a:solidFill>
                  <a:srgbClr val="FFFFFF"/>
                </a:solidFill>
              </a14:hiddenFill>
            </a:ext>
          </a:extLst>
        </p:spPr>
      </p:pic>
      <p:sp>
        <p:nvSpPr>
          <p:cNvPr id="21" name="CasellaDiTesto 20">
            <a:extLst>
              <a:ext uri="{FF2B5EF4-FFF2-40B4-BE49-F238E27FC236}">
                <a16:creationId xmlns:a16="http://schemas.microsoft.com/office/drawing/2014/main" id="{3C0FA7B5-E112-453F-A362-56F2AE2732A0}"/>
              </a:ext>
            </a:extLst>
          </p:cNvPr>
          <p:cNvSpPr txBox="1"/>
          <p:nvPr/>
        </p:nvSpPr>
        <p:spPr>
          <a:xfrm>
            <a:off x="4911134" y="4174887"/>
            <a:ext cx="6933679" cy="2585323"/>
          </a:xfrm>
          <a:prstGeom prst="rect">
            <a:avLst/>
          </a:prstGeom>
          <a:noFill/>
        </p:spPr>
        <p:txBody>
          <a:bodyPr wrap="square">
            <a:spAutoFit/>
          </a:bodyPr>
          <a:lstStyle/>
          <a:p>
            <a:pPr marL="0" lvl="0" indent="0" rtl="0">
              <a:spcBef>
                <a:spcPts val="0"/>
              </a:spcBef>
              <a:spcAft>
                <a:spcPts val="0"/>
              </a:spcAft>
              <a:buNone/>
            </a:pPr>
            <a:r>
              <a:rPr lang="pt-BR" b="1">
                <a:latin typeface="+mj-lt"/>
              </a:rPr>
              <a:t>Plano Estratégico Nacional de Prevenção e Gestão de Resíduos em Cabo Verde (PENGeR 2015-2030) </a:t>
            </a:r>
            <a:r>
              <a:rPr lang="it-IT" sz="1400" i="1">
                <a:latin typeface="+mj-lt"/>
              </a:rPr>
              <a:t>[</a:t>
            </a:r>
            <a:r>
              <a:rPr lang="pt-BR" sz="1400" i="1">
                <a:latin typeface="+mj-lt"/>
                <a:hlinkClick r:id="rId6">
                  <a:extLst>
                    <a:ext uri="{A12FA001-AC4F-418D-AE19-62706E023703}">
                      <ahyp:hlinkClr xmlns:ahyp="http://schemas.microsoft.com/office/drawing/2018/hyperlinkcolor" val="tx"/>
                    </a:ext>
                  </a:extLst>
                </a:hlinkClick>
              </a:rPr>
              <a:t>B. O. I Série nº 30-2016.indd (gov.cv)</a:t>
            </a:r>
            <a:r>
              <a:rPr lang="pt-BR" sz="1400" i="1">
                <a:latin typeface="+mj-lt"/>
              </a:rPr>
              <a:t>]</a:t>
            </a:r>
            <a:br>
              <a:rPr lang="en-US">
                <a:latin typeface="+mj-lt"/>
              </a:rPr>
            </a:br>
            <a:r>
              <a:rPr lang="en-US" i="1">
                <a:effectLst/>
                <a:latin typeface="+mj-lt"/>
              </a:rPr>
              <a:t>- Obtaining characterization data of the waste production</a:t>
            </a:r>
            <a:br>
              <a:rPr lang="en-US" i="1">
                <a:latin typeface="+mj-lt"/>
              </a:rPr>
            </a:br>
            <a:r>
              <a:rPr lang="en-US" i="1">
                <a:effectLst/>
                <a:latin typeface="+mj-lt"/>
              </a:rPr>
              <a:t>- Mapping technologies, landfilling sites, collection methods</a:t>
            </a:r>
            <a:br>
              <a:rPr lang="en-US" i="1">
                <a:latin typeface="+mj-lt"/>
              </a:rPr>
            </a:br>
            <a:r>
              <a:rPr lang="en-US" i="1">
                <a:effectLst/>
                <a:latin typeface="+mj-lt"/>
              </a:rPr>
              <a:t>- Correlating with the mitigation of GHGs</a:t>
            </a:r>
            <a:br>
              <a:rPr lang="en-US" i="1">
                <a:latin typeface="+mj-lt"/>
              </a:rPr>
            </a:br>
            <a:r>
              <a:rPr lang="en-US" i="1">
                <a:effectLst/>
                <a:latin typeface="+mj-lt"/>
              </a:rPr>
              <a:t>- Defining empowerment activities and the legislative framework</a:t>
            </a:r>
            <a:br>
              <a:rPr lang="en-US" i="1">
                <a:latin typeface="+mj-lt"/>
              </a:rPr>
            </a:br>
            <a:r>
              <a:rPr lang="en-US" i="1">
                <a:effectLst/>
                <a:latin typeface="+mj-lt"/>
              </a:rPr>
              <a:t>- Creating an environmental awareness campaign</a:t>
            </a:r>
            <a:br>
              <a:rPr lang="en-US" i="1">
                <a:latin typeface="+mj-lt"/>
              </a:rPr>
            </a:br>
            <a:r>
              <a:rPr lang="en-US" i="1">
                <a:effectLst/>
                <a:latin typeface="+mj-lt"/>
              </a:rPr>
              <a:t>- Elaborating a project to demonstrate the operationalization of the waste management strategy</a:t>
            </a:r>
            <a:endParaRPr lang="pt-BR" i="1">
              <a:latin typeface="+mj-lt"/>
            </a:endParaRPr>
          </a:p>
        </p:txBody>
      </p:sp>
      <p:sp>
        <p:nvSpPr>
          <p:cNvPr id="22" name="CasellaDiTesto 21">
            <a:extLst>
              <a:ext uri="{FF2B5EF4-FFF2-40B4-BE49-F238E27FC236}">
                <a16:creationId xmlns:a16="http://schemas.microsoft.com/office/drawing/2014/main" id="{6EAF46DB-2F22-468A-AFF9-B3079C00EE5C}"/>
              </a:ext>
            </a:extLst>
          </p:cNvPr>
          <p:cNvSpPr txBox="1"/>
          <p:nvPr/>
        </p:nvSpPr>
        <p:spPr>
          <a:xfrm>
            <a:off x="456470" y="6478594"/>
            <a:ext cx="3810307" cy="281616"/>
          </a:xfrm>
          <a:prstGeom prst="rect">
            <a:avLst/>
          </a:prstGeom>
          <a:noFill/>
        </p:spPr>
        <p:txBody>
          <a:bodyPr wrap="square" rtlCol="0">
            <a:spAutoFit/>
          </a:bodyPr>
          <a:lstStyle/>
          <a:p>
            <a:pPr algn="ctr"/>
            <a:r>
              <a:rPr lang="it-IT" sz="1230" i="1">
                <a:latin typeface="+mj-lt"/>
              </a:rPr>
              <a:t>Roadmap </a:t>
            </a:r>
            <a:r>
              <a:rPr lang="it-IT" sz="1230" i="1" err="1">
                <a:latin typeface="+mj-lt"/>
              </a:rPr>
              <a:t>dos</a:t>
            </a:r>
            <a:r>
              <a:rPr lang="it-IT" sz="1230" i="1">
                <a:latin typeface="+mj-lt"/>
              </a:rPr>
              <a:t> </a:t>
            </a:r>
            <a:r>
              <a:rPr lang="it-IT" sz="1230" i="1" err="1">
                <a:latin typeface="+mj-lt"/>
              </a:rPr>
              <a:t>resìduos</a:t>
            </a:r>
            <a:r>
              <a:rPr lang="it-IT" sz="1230" i="1">
                <a:latin typeface="+mj-lt"/>
              </a:rPr>
              <a:t> </a:t>
            </a:r>
            <a:r>
              <a:rPr lang="it-IT" sz="1230" i="1" err="1">
                <a:latin typeface="+mj-lt"/>
              </a:rPr>
              <a:t>em</a:t>
            </a:r>
            <a:r>
              <a:rPr lang="it-IT" sz="1230" i="1">
                <a:latin typeface="+mj-lt"/>
              </a:rPr>
              <a:t> </a:t>
            </a:r>
            <a:r>
              <a:rPr lang="it-IT" sz="1230" i="1" err="1">
                <a:latin typeface="+mj-lt"/>
              </a:rPr>
              <a:t>Cabo</a:t>
            </a:r>
            <a:r>
              <a:rPr lang="it-IT" sz="1230" i="1">
                <a:latin typeface="+mj-lt"/>
              </a:rPr>
              <a:t> Verde</a:t>
            </a:r>
          </a:p>
        </p:txBody>
      </p:sp>
      <p:pic>
        <p:nvPicPr>
          <p:cNvPr id="2054" name="Picture 6" descr="Cabeólica, S.A.">
            <a:extLst>
              <a:ext uri="{FF2B5EF4-FFF2-40B4-BE49-F238E27FC236}">
                <a16:creationId xmlns:a16="http://schemas.microsoft.com/office/drawing/2014/main" id="{11FD924D-A91F-4850-9FD2-FF2A787E9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2645" y="158849"/>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issão, visão e valores da empresa Electra – Comunicação Organizacional">
            <a:extLst>
              <a:ext uri="{FF2B5EF4-FFF2-40B4-BE49-F238E27FC236}">
                <a16:creationId xmlns:a16="http://schemas.microsoft.com/office/drawing/2014/main" id="{16DF2A0E-E561-4AE1-A805-63449B8279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38307" y="158849"/>
            <a:ext cx="1033213" cy="9540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ape Verde flag icon - Country flags">
            <a:extLst>
              <a:ext uri="{FF2B5EF4-FFF2-40B4-BE49-F238E27FC236}">
                <a16:creationId xmlns:a16="http://schemas.microsoft.com/office/drawing/2014/main" id="{E09CD42C-6A5B-4D98-8612-B078A3CBB9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5845" y="158849"/>
            <a:ext cx="1623830" cy="9540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ECOWAS | International Groundwater Resources Assessment Centre">
            <a:extLst>
              <a:ext uri="{FF2B5EF4-FFF2-40B4-BE49-F238E27FC236}">
                <a16:creationId xmlns:a16="http://schemas.microsoft.com/office/drawing/2014/main" id="{6A12FEF5-E0A8-47EB-B450-7AF7BE963D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76036" y="161016"/>
            <a:ext cx="954000" cy="954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UE, Europea, Unione europea, Bandiera Libero Icona di Public Domain World  Flags">
            <a:extLst>
              <a:ext uri="{FF2B5EF4-FFF2-40B4-BE49-F238E27FC236}">
                <a16:creationId xmlns:a16="http://schemas.microsoft.com/office/drawing/2014/main" id="{3C574E50-6AA6-40B6-9DBC-9865A71AA93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32705" y="157349"/>
            <a:ext cx="1433607" cy="95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027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contenuto 6" descr="Rettangolo blu">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pic>
        <p:nvPicPr>
          <p:cNvPr id="4" name="Immagine 3">
            <a:extLst>
              <a:ext uri="{FF2B5EF4-FFF2-40B4-BE49-F238E27FC236}">
                <a16:creationId xmlns:a16="http://schemas.microsoft.com/office/drawing/2014/main" id="{C045EB12-02F8-4022-928D-A0B420091018}"/>
              </a:ext>
            </a:extLst>
          </p:cNvPr>
          <p:cNvPicPr>
            <a:picLocks noChangeAspect="1"/>
          </p:cNvPicPr>
          <p:nvPr/>
        </p:nvPicPr>
        <p:blipFill rotWithShape="1">
          <a:blip r:embed="rId4"/>
          <a:srcRect b="38046"/>
          <a:stretch/>
        </p:blipFill>
        <p:spPr>
          <a:xfrm>
            <a:off x="21254" y="-1"/>
            <a:ext cx="12170746" cy="6858001"/>
          </a:xfrm>
          <a:prstGeom prst="rect">
            <a:avLst/>
          </a:prstGeom>
        </p:spPr>
      </p:pic>
      <p:sp>
        <p:nvSpPr>
          <p:cNvPr id="8" name="oggetto 3" descr="Rettangolo blu">
            <a:extLst>
              <a:ext uri="{FF2B5EF4-FFF2-40B4-BE49-F238E27FC236}">
                <a16:creationId xmlns:a16="http://schemas.microsoft.com/office/drawing/2014/main" id="{A277388B-76FD-44C4-B506-F8A157E57C65}"/>
              </a:ext>
            </a:extLst>
          </p:cNvPr>
          <p:cNvSpPr/>
          <p:nvPr/>
        </p:nvSpPr>
        <p:spPr>
          <a:xfrm>
            <a:off x="2400" y="-9427"/>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it-IT"/>
          </a:p>
        </p:txBody>
      </p:sp>
      <p:sp>
        <p:nvSpPr>
          <p:cNvPr id="9" name="Ovale 8" descr="Ovale beige">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 name="Titolo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329956"/>
            <a:ext cx="10515600" cy="1325563"/>
          </a:xfrm>
        </p:spPr>
        <p:txBody>
          <a:bodyPr rtlCol="0"/>
          <a:lstStyle/>
          <a:p>
            <a:pPr rtl="0"/>
            <a:r>
              <a:rPr lang="it-IT" dirty="0">
                <a:solidFill>
                  <a:schemeClr val="bg1"/>
                </a:solidFill>
              </a:rPr>
              <a:t>Case study</a:t>
            </a:r>
            <a:endParaRPr lang="it-IT" dirty="0"/>
          </a:p>
        </p:txBody>
      </p:sp>
      <p:sp>
        <p:nvSpPr>
          <p:cNvPr id="5" name="Segnaposto numero diapositiva 4">
            <a:extLst>
              <a:ext uri="{FF2B5EF4-FFF2-40B4-BE49-F238E27FC236}">
                <a16:creationId xmlns:a16="http://schemas.microsoft.com/office/drawing/2014/main" id="{CDF3C1EE-D9A0-406A-9A3A-75C82527E0DC}"/>
              </a:ext>
            </a:extLst>
          </p:cNvPr>
          <p:cNvSpPr>
            <a:spLocks noGrp="1"/>
          </p:cNvSpPr>
          <p:nvPr>
            <p:ph type="sldNum" sz="quarter" idx="12"/>
          </p:nvPr>
        </p:nvSpPr>
        <p:spPr>
          <a:xfrm>
            <a:off x="11497125" y="6184329"/>
            <a:ext cx="357116" cy="365125"/>
          </a:xfrm>
        </p:spPr>
        <p:txBody>
          <a:bodyPr rtlCol="0"/>
          <a:lstStyle/>
          <a:p>
            <a:pPr rtl="0"/>
            <a:fld id="{82EE24B5-652C-4DB5-B7C3-B5BBEC1280B1}" type="slidenum">
              <a:rPr lang="it-IT" sz="1000" smtClean="0"/>
              <a:t>11</a:t>
            </a:fld>
            <a:endParaRPr lang="it-IT" sz="1000"/>
          </a:p>
        </p:txBody>
      </p:sp>
      <p:sp>
        <p:nvSpPr>
          <p:cNvPr id="11" name="oggetto 5" descr="Rettangolo beige">
            <a:extLst>
              <a:ext uri="{FF2B5EF4-FFF2-40B4-BE49-F238E27FC236}">
                <a16:creationId xmlns:a16="http://schemas.microsoft.com/office/drawing/2014/main" id="{B07BA1F9-2C19-4C07-B29B-18B9FBCC4755}"/>
              </a:ext>
            </a:extLst>
          </p:cNvPr>
          <p:cNvSpPr/>
          <p:nvPr/>
        </p:nvSpPr>
        <p:spPr bwMode="white">
          <a:xfrm>
            <a:off x="947606" y="1322773"/>
            <a:ext cx="2164562"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it-IT"/>
          </a:p>
        </p:txBody>
      </p:sp>
      <p:sp>
        <p:nvSpPr>
          <p:cNvPr id="14" name="CasellaDiTesto 13">
            <a:extLst>
              <a:ext uri="{FF2B5EF4-FFF2-40B4-BE49-F238E27FC236}">
                <a16:creationId xmlns:a16="http://schemas.microsoft.com/office/drawing/2014/main" id="{7C330671-666C-4FE9-832E-4FBDE6430DF5}"/>
              </a:ext>
            </a:extLst>
          </p:cNvPr>
          <p:cNvSpPr txBox="1"/>
          <p:nvPr/>
        </p:nvSpPr>
        <p:spPr>
          <a:xfrm>
            <a:off x="-1" y="6612105"/>
            <a:ext cx="1582484" cy="246221"/>
          </a:xfrm>
          <a:prstGeom prst="rect">
            <a:avLst/>
          </a:prstGeom>
          <a:noFill/>
        </p:spPr>
        <p:txBody>
          <a:bodyPr wrap="none" rtlCol="0">
            <a:spAutoFit/>
          </a:bodyPr>
          <a:lstStyle/>
          <a:p>
            <a:r>
              <a:rPr lang="it-IT" sz="1000">
                <a:solidFill>
                  <a:schemeClr val="bg1">
                    <a:lumMod val="75000"/>
                  </a:schemeClr>
                </a:solidFill>
              </a:rPr>
              <a:t>© Roadmap Cape Verde</a:t>
            </a:r>
          </a:p>
        </p:txBody>
      </p:sp>
      <p:sp>
        <p:nvSpPr>
          <p:cNvPr id="3" name="CasellaDiTesto 2">
            <a:extLst>
              <a:ext uri="{FF2B5EF4-FFF2-40B4-BE49-F238E27FC236}">
                <a16:creationId xmlns:a16="http://schemas.microsoft.com/office/drawing/2014/main" id="{9E1BAB65-D4F0-461F-A319-6B274F48A039}"/>
              </a:ext>
            </a:extLst>
          </p:cNvPr>
          <p:cNvSpPr txBox="1"/>
          <p:nvPr/>
        </p:nvSpPr>
        <p:spPr>
          <a:xfrm>
            <a:off x="947606" y="1800809"/>
            <a:ext cx="4668266" cy="4267515"/>
          </a:xfrm>
          <a:prstGeom prst="rect">
            <a:avLst/>
          </a:prstGeom>
          <a:noFill/>
        </p:spPr>
        <p:txBody>
          <a:bodyPr wrap="none" rtlCol="0">
            <a:spAutoFit/>
          </a:bodyPr>
          <a:lstStyle/>
          <a:p>
            <a:pPr marL="457200" indent="-457200">
              <a:lnSpc>
                <a:spcPct val="200000"/>
              </a:lnSpc>
              <a:buFont typeface="Arial" panose="020B0604020202020204" pitchFamily="34" charset="0"/>
              <a:buChar char="•"/>
            </a:pPr>
            <a:r>
              <a:rPr lang="it-IT" sz="2800" dirty="0" err="1">
                <a:solidFill>
                  <a:schemeClr val="bg1"/>
                </a:solidFill>
              </a:rPr>
              <a:t>Analyzed</a:t>
            </a:r>
            <a:r>
              <a:rPr lang="it-IT" sz="2800" dirty="0">
                <a:solidFill>
                  <a:schemeClr val="bg1"/>
                </a:solidFill>
              </a:rPr>
              <a:t> </a:t>
            </a:r>
            <a:r>
              <a:rPr lang="it-IT" sz="2800" dirty="0" err="1">
                <a:solidFill>
                  <a:schemeClr val="bg1"/>
                </a:solidFill>
              </a:rPr>
              <a:t>configuration</a:t>
            </a:r>
            <a:endParaRPr lang="it-IT" sz="2800" dirty="0">
              <a:solidFill>
                <a:schemeClr val="bg1"/>
              </a:solidFill>
            </a:endParaRPr>
          </a:p>
          <a:p>
            <a:pPr marL="457200" indent="-457200">
              <a:lnSpc>
                <a:spcPct val="200000"/>
              </a:lnSpc>
              <a:buFont typeface="Arial" panose="020B0604020202020204" pitchFamily="34" charset="0"/>
              <a:buChar char="•"/>
            </a:pPr>
            <a:r>
              <a:rPr lang="it-IT" sz="2800" dirty="0" err="1">
                <a:solidFill>
                  <a:schemeClr val="bg1"/>
                </a:solidFill>
              </a:rPr>
              <a:t>Compared</a:t>
            </a:r>
            <a:r>
              <a:rPr lang="it-IT" sz="2800" dirty="0">
                <a:solidFill>
                  <a:schemeClr val="bg1"/>
                </a:solidFill>
              </a:rPr>
              <a:t> </a:t>
            </a:r>
            <a:r>
              <a:rPr lang="it-IT" sz="2800" dirty="0" err="1">
                <a:solidFill>
                  <a:schemeClr val="bg1"/>
                </a:solidFill>
              </a:rPr>
              <a:t>configurations</a:t>
            </a:r>
            <a:endParaRPr lang="it-IT" sz="2800" dirty="0">
              <a:solidFill>
                <a:schemeClr val="bg1"/>
              </a:solidFill>
            </a:endParaRPr>
          </a:p>
          <a:p>
            <a:pPr marL="457200" indent="-457200">
              <a:lnSpc>
                <a:spcPct val="200000"/>
              </a:lnSpc>
              <a:buFont typeface="Arial" panose="020B0604020202020204" pitchFamily="34" charset="0"/>
              <a:buChar char="•"/>
            </a:pPr>
            <a:r>
              <a:rPr lang="it-IT" sz="2800" dirty="0">
                <a:solidFill>
                  <a:schemeClr val="bg1"/>
                </a:solidFill>
              </a:rPr>
              <a:t>Technical </a:t>
            </a:r>
            <a:r>
              <a:rPr lang="it-IT" sz="2800" dirty="0" err="1">
                <a:solidFill>
                  <a:schemeClr val="bg1"/>
                </a:solidFill>
              </a:rPr>
              <a:t>assumptions</a:t>
            </a:r>
            <a:endParaRPr lang="it-IT" sz="2800" dirty="0">
              <a:solidFill>
                <a:schemeClr val="bg1"/>
              </a:solidFill>
            </a:endParaRPr>
          </a:p>
          <a:p>
            <a:pPr marL="457200" indent="-457200">
              <a:lnSpc>
                <a:spcPct val="200000"/>
              </a:lnSpc>
              <a:buFont typeface="Arial" panose="020B0604020202020204" pitchFamily="34" charset="0"/>
              <a:buChar char="•"/>
            </a:pPr>
            <a:r>
              <a:rPr lang="it-IT" sz="2800" dirty="0" err="1">
                <a:solidFill>
                  <a:schemeClr val="bg1"/>
                </a:solidFill>
              </a:rPr>
              <a:t>Process</a:t>
            </a:r>
            <a:r>
              <a:rPr lang="it-IT" sz="2800" dirty="0">
                <a:solidFill>
                  <a:schemeClr val="bg1"/>
                </a:solidFill>
              </a:rPr>
              <a:t> data</a:t>
            </a:r>
          </a:p>
          <a:p>
            <a:pPr marL="342900" indent="-342900">
              <a:lnSpc>
                <a:spcPct val="200000"/>
              </a:lnSpc>
              <a:buAutoNum type="arabicPeriod"/>
            </a:pPr>
            <a:endParaRPr lang="it-IT" sz="2800" dirty="0">
              <a:solidFill>
                <a:schemeClr val="bg1"/>
              </a:solidFill>
            </a:endParaRPr>
          </a:p>
        </p:txBody>
      </p:sp>
    </p:spTree>
    <p:extLst>
      <p:ext uri="{BB962C8B-B14F-4D97-AF65-F5344CB8AC3E}">
        <p14:creationId xmlns:p14="http://schemas.microsoft.com/office/powerpoint/2010/main" val="205205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ttangolo 141">
            <a:extLst>
              <a:ext uri="{FF2B5EF4-FFF2-40B4-BE49-F238E27FC236}">
                <a16:creationId xmlns:a16="http://schemas.microsoft.com/office/drawing/2014/main" id="{F3DF7F06-5FED-41C9-8FFC-ECE74C12966F}"/>
              </a:ext>
            </a:extLst>
          </p:cNvPr>
          <p:cNvSpPr/>
          <p:nvPr/>
        </p:nvSpPr>
        <p:spPr>
          <a:xfrm>
            <a:off x="-1" y="1"/>
            <a:ext cx="12192001" cy="8613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descr="Ovale beige">
            <a:extLst>
              <a:ext uri="{FF2B5EF4-FFF2-40B4-BE49-F238E27FC236}">
                <a16:creationId xmlns:a16="http://schemas.microsoft.com/office/drawing/2014/main" id="{1191A09B-8CB4-416A-B1F9-ABC3B476DE1F}"/>
              </a:ext>
            </a:extLst>
          </p:cNvPr>
          <p:cNvSpPr/>
          <p:nvPr/>
        </p:nvSpPr>
        <p:spPr>
          <a:xfrm>
            <a:off x="11562237" y="6218005"/>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 name="Titolo 1">
            <a:extLst>
              <a:ext uri="{FF2B5EF4-FFF2-40B4-BE49-F238E27FC236}">
                <a16:creationId xmlns:a16="http://schemas.microsoft.com/office/drawing/2014/main" id="{04D00B79-44BB-4D5F-B51D-2270A854D77A}"/>
              </a:ext>
            </a:extLst>
          </p:cNvPr>
          <p:cNvSpPr>
            <a:spLocks noGrp="1"/>
          </p:cNvSpPr>
          <p:nvPr>
            <p:ph type="title"/>
          </p:nvPr>
        </p:nvSpPr>
        <p:spPr bwMode="white">
          <a:xfrm>
            <a:off x="806116" y="-249378"/>
            <a:ext cx="10515600" cy="1325563"/>
          </a:xfrm>
        </p:spPr>
        <p:txBody>
          <a:bodyPr rtlCol="0"/>
          <a:lstStyle/>
          <a:p>
            <a:pPr rtl="0"/>
            <a:r>
              <a:rPr lang="it-IT" dirty="0" err="1">
                <a:solidFill>
                  <a:schemeClr val="bg1"/>
                </a:solidFill>
              </a:rPr>
              <a:t>Analyzed</a:t>
            </a:r>
            <a:r>
              <a:rPr lang="it-IT" dirty="0">
                <a:solidFill>
                  <a:schemeClr val="bg1"/>
                </a:solidFill>
              </a:rPr>
              <a:t> </a:t>
            </a:r>
            <a:r>
              <a:rPr lang="it-IT" dirty="0" err="1">
                <a:solidFill>
                  <a:schemeClr val="bg1"/>
                </a:solidFill>
              </a:rPr>
              <a:t>configuration</a:t>
            </a:r>
            <a:endParaRPr lang="it-IT" dirty="0"/>
          </a:p>
        </p:txBody>
      </p:sp>
      <p:sp>
        <p:nvSpPr>
          <p:cNvPr id="11" name="oggetto 5" descr="Rettangolo beige">
            <a:extLst>
              <a:ext uri="{FF2B5EF4-FFF2-40B4-BE49-F238E27FC236}">
                <a16:creationId xmlns:a16="http://schemas.microsoft.com/office/drawing/2014/main" id="{B07BA1F9-2C19-4C07-B29B-18B9FBCC4755}"/>
              </a:ext>
            </a:extLst>
          </p:cNvPr>
          <p:cNvSpPr/>
          <p:nvPr/>
        </p:nvSpPr>
        <p:spPr bwMode="white">
          <a:xfrm>
            <a:off x="915522" y="698924"/>
            <a:ext cx="4397759"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it-IT"/>
          </a:p>
        </p:txBody>
      </p:sp>
      <p:sp>
        <p:nvSpPr>
          <p:cNvPr id="3" name="Rettangolo 2">
            <a:extLst>
              <a:ext uri="{FF2B5EF4-FFF2-40B4-BE49-F238E27FC236}">
                <a16:creationId xmlns:a16="http://schemas.microsoft.com/office/drawing/2014/main" id="{BC85E0AA-79FE-4683-8781-9F2D2D51F73E}"/>
              </a:ext>
            </a:extLst>
          </p:cNvPr>
          <p:cNvSpPr/>
          <p:nvPr/>
        </p:nvSpPr>
        <p:spPr>
          <a:xfrm>
            <a:off x="194689" y="1583282"/>
            <a:ext cx="11707335" cy="4545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64" name="Gruppo 63">
            <a:extLst>
              <a:ext uri="{FF2B5EF4-FFF2-40B4-BE49-F238E27FC236}">
                <a16:creationId xmlns:a16="http://schemas.microsoft.com/office/drawing/2014/main" id="{75F76554-399D-41B2-948D-33E224D7F1CF}"/>
              </a:ext>
            </a:extLst>
          </p:cNvPr>
          <p:cNvGrpSpPr/>
          <p:nvPr/>
        </p:nvGrpSpPr>
        <p:grpSpPr>
          <a:xfrm>
            <a:off x="99640" y="1700012"/>
            <a:ext cx="11462597" cy="4821505"/>
            <a:chOff x="89970" y="555810"/>
            <a:chExt cx="11927332" cy="6273045"/>
          </a:xfrm>
        </p:grpSpPr>
        <p:grpSp>
          <p:nvGrpSpPr>
            <p:cNvPr id="65" name="Gruppo 64">
              <a:extLst>
                <a:ext uri="{FF2B5EF4-FFF2-40B4-BE49-F238E27FC236}">
                  <a16:creationId xmlns:a16="http://schemas.microsoft.com/office/drawing/2014/main" id="{D80792CD-1C63-4C78-AAA2-90A18BB01D9D}"/>
                </a:ext>
              </a:extLst>
            </p:cNvPr>
            <p:cNvGrpSpPr/>
            <p:nvPr/>
          </p:nvGrpSpPr>
          <p:grpSpPr>
            <a:xfrm>
              <a:off x="3455390" y="4569944"/>
              <a:ext cx="3215237" cy="2214654"/>
              <a:chOff x="3455390" y="4569944"/>
              <a:chExt cx="3215237" cy="2214654"/>
            </a:xfrm>
          </p:grpSpPr>
          <p:grpSp>
            <p:nvGrpSpPr>
              <p:cNvPr id="137" name="Gruppo 136">
                <a:extLst>
                  <a:ext uri="{FF2B5EF4-FFF2-40B4-BE49-F238E27FC236}">
                    <a16:creationId xmlns:a16="http://schemas.microsoft.com/office/drawing/2014/main" id="{B6CAC0A9-BF19-4D11-8550-14BE2C7B260F}"/>
                  </a:ext>
                </a:extLst>
              </p:cNvPr>
              <p:cNvGrpSpPr/>
              <p:nvPr/>
            </p:nvGrpSpPr>
            <p:grpSpPr>
              <a:xfrm>
                <a:off x="3455390" y="4569944"/>
                <a:ext cx="3160275" cy="2200466"/>
                <a:chOff x="4399424" y="2402330"/>
                <a:chExt cx="5452788" cy="3622178"/>
              </a:xfrm>
            </p:grpSpPr>
            <p:pic>
              <p:nvPicPr>
                <p:cNvPr id="139" name="Immagine 138">
                  <a:extLst>
                    <a:ext uri="{FF2B5EF4-FFF2-40B4-BE49-F238E27FC236}">
                      <a16:creationId xmlns:a16="http://schemas.microsoft.com/office/drawing/2014/main" id="{5EA931DB-7193-4201-A97E-F505BC1B9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9424" y="2402330"/>
                  <a:ext cx="5311600" cy="3353091"/>
                </a:xfrm>
                <a:prstGeom prst="rect">
                  <a:avLst/>
                </a:prstGeom>
              </p:spPr>
            </p:pic>
            <p:sp>
              <p:nvSpPr>
                <p:cNvPr id="140" name="Rettangolo 139">
                  <a:extLst>
                    <a:ext uri="{FF2B5EF4-FFF2-40B4-BE49-F238E27FC236}">
                      <a16:creationId xmlns:a16="http://schemas.microsoft.com/office/drawing/2014/main" id="{0D4B3710-683A-48DB-AC39-A01BDCEFF0D2}"/>
                    </a:ext>
                  </a:extLst>
                </p:cNvPr>
                <p:cNvSpPr/>
                <p:nvPr/>
              </p:nvSpPr>
              <p:spPr>
                <a:xfrm>
                  <a:off x="7953091" y="2671417"/>
                  <a:ext cx="1443317" cy="2124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ttangolo 140">
                  <a:extLst>
                    <a:ext uri="{FF2B5EF4-FFF2-40B4-BE49-F238E27FC236}">
                      <a16:creationId xmlns:a16="http://schemas.microsoft.com/office/drawing/2014/main" id="{8AECCCCF-0CDD-4CCC-BDFA-2E9A0E276724}"/>
                    </a:ext>
                  </a:extLst>
                </p:cNvPr>
                <p:cNvSpPr/>
                <p:nvPr/>
              </p:nvSpPr>
              <p:spPr>
                <a:xfrm>
                  <a:off x="8513423" y="4895097"/>
                  <a:ext cx="1338789" cy="1129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8" name="CasellaDiTesto 137">
                <a:extLst>
                  <a:ext uri="{FF2B5EF4-FFF2-40B4-BE49-F238E27FC236}">
                    <a16:creationId xmlns:a16="http://schemas.microsoft.com/office/drawing/2014/main" id="{786C46C3-CB35-4354-A4E4-C41B0816C2F7}"/>
                  </a:ext>
                </a:extLst>
              </p:cNvPr>
              <p:cNvSpPr txBox="1"/>
              <p:nvPr/>
            </p:nvSpPr>
            <p:spPr>
              <a:xfrm>
                <a:off x="3829676" y="6444229"/>
                <a:ext cx="2840951" cy="3403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Anaerobic</a:t>
                </a:r>
                <a:r>
                  <a:rPr kumimoji="0" lang="it-IT"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digestion</a:t>
                </a:r>
                <a:r>
                  <a:rPr kumimoji="0" lang="it-IT"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process</a:t>
                </a:r>
                <a:endParaRPr kumimoji="0" lang="it-IT"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6" name="Gruppo 65">
              <a:extLst>
                <a:ext uri="{FF2B5EF4-FFF2-40B4-BE49-F238E27FC236}">
                  <a16:creationId xmlns:a16="http://schemas.microsoft.com/office/drawing/2014/main" id="{FB96A0FB-0C89-4C65-A234-0F125A92D784}"/>
                </a:ext>
              </a:extLst>
            </p:cNvPr>
            <p:cNvGrpSpPr/>
            <p:nvPr/>
          </p:nvGrpSpPr>
          <p:grpSpPr>
            <a:xfrm>
              <a:off x="417505" y="3147866"/>
              <a:ext cx="2030508" cy="1551749"/>
              <a:chOff x="364866" y="3447752"/>
              <a:chExt cx="2372648" cy="1803849"/>
            </a:xfrm>
          </p:grpSpPr>
          <p:pic>
            <p:nvPicPr>
              <p:cNvPr id="135" name="Picture 10" descr="Cape Verde | Ocean Action Hub">
                <a:extLst>
                  <a:ext uri="{FF2B5EF4-FFF2-40B4-BE49-F238E27FC236}">
                    <a16:creationId xmlns:a16="http://schemas.microsoft.com/office/drawing/2014/main" id="{CB03E4B1-731C-402C-B103-0EC9033A50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66" y="3447752"/>
                <a:ext cx="2298390" cy="1437570"/>
              </a:xfrm>
              <a:prstGeom prst="rect">
                <a:avLst/>
              </a:prstGeom>
              <a:noFill/>
              <a:extLst>
                <a:ext uri="{909E8E84-426E-40DD-AFC4-6F175D3DCCD1}">
                  <a14:hiddenFill xmlns:a14="http://schemas.microsoft.com/office/drawing/2010/main">
                    <a:solidFill>
                      <a:srgbClr val="FFFFFF"/>
                    </a:solidFill>
                  </a14:hiddenFill>
                </a:ext>
              </a:extLst>
            </p:spPr>
          </p:pic>
          <p:sp>
            <p:nvSpPr>
              <p:cNvPr id="136" name="CasellaDiTesto 135">
                <a:extLst>
                  <a:ext uri="{FF2B5EF4-FFF2-40B4-BE49-F238E27FC236}">
                    <a16:creationId xmlns:a16="http://schemas.microsoft.com/office/drawing/2014/main" id="{FFAA09D1-B524-460A-8CD5-FA5661CDE3B8}"/>
                  </a:ext>
                </a:extLst>
              </p:cNvPr>
              <p:cNvSpPr txBox="1"/>
              <p:nvPr/>
            </p:nvSpPr>
            <p:spPr>
              <a:xfrm>
                <a:off x="439123" y="4855935"/>
                <a:ext cx="2298391" cy="3956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100" dirty="0" err="1">
                    <a:solidFill>
                      <a:prstClr val="black"/>
                    </a:solidFill>
                    <a:latin typeface="Calibri" panose="020F0502020204030204"/>
                  </a:rPr>
                  <a:t>Seawater</a:t>
                </a:r>
                <a:endParaRPr kumimoji="0" lang="it-IT"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7" name="Gruppo 66">
              <a:extLst>
                <a:ext uri="{FF2B5EF4-FFF2-40B4-BE49-F238E27FC236}">
                  <a16:creationId xmlns:a16="http://schemas.microsoft.com/office/drawing/2014/main" id="{8C5FE2C3-6C2B-490B-AAC8-199C403559F1}"/>
                </a:ext>
              </a:extLst>
            </p:cNvPr>
            <p:cNvGrpSpPr/>
            <p:nvPr/>
          </p:nvGrpSpPr>
          <p:grpSpPr>
            <a:xfrm>
              <a:off x="3303035" y="2857632"/>
              <a:ext cx="3108335" cy="1478410"/>
              <a:chOff x="3584747" y="3140668"/>
              <a:chExt cx="4769897" cy="1896218"/>
            </a:xfrm>
          </p:grpSpPr>
          <p:pic>
            <p:nvPicPr>
              <p:cNvPr id="133" name="Immagine 132">
                <a:extLst>
                  <a:ext uri="{FF2B5EF4-FFF2-40B4-BE49-F238E27FC236}">
                    <a16:creationId xmlns:a16="http://schemas.microsoft.com/office/drawing/2014/main" id="{11B27077-B3D8-4E7B-89E5-45550FC1A2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6733" y="3140668"/>
                <a:ext cx="4697911" cy="1548230"/>
              </a:xfrm>
              <a:prstGeom prst="rect">
                <a:avLst/>
              </a:prstGeom>
            </p:spPr>
          </p:pic>
          <p:sp>
            <p:nvSpPr>
              <p:cNvPr id="134" name="CasellaDiTesto 133">
                <a:extLst>
                  <a:ext uri="{FF2B5EF4-FFF2-40B4-BE49-F238E27FC236}">
                    <a16:creationId xmlns:a16="http://schemas.microsoft.com/office/drawing/2014/main" id="{F394528F-58E0-4139-95FD-38B03F08526C}"/>
                  </a:ext>
                </a:extLst>
              </p:cNvPr>
              <p:cNvSpPr txBox="1"/>
              <p:nvPr/>
            </p:nvSpPr>
            <p:spPr>
              <a:xfrm>
                <a:off x="3584747" y="4600326"/>
                <a:ext cx="4697912" cy="4365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100" b="0" i="0" u="none" strike="noStrike" kern="1200" cap="none" spc="0" normalizeH="0" baseline="0" noProof="0" dirty="0">
                    <a:ln>
                      <a:noFill/>
                    </a:ln>
                    <a:solidFill>
                      <a:prstClr val="black"/>
                    </a:solidFill>
                    <a:effectLst/>
                    <a:uLnTx/>
                    <a:uFillTx/>
                    <a:latin typeface="Calibri" panose="020F0502020204030204"/>
                    <a:ea typeface="+mn-ea"/>
                    <a:cs typeface="+mn-cs"/>
                  </a:rPr>
                  <a:t>Reverse-</a:t>
                </a:r>
                <a:r>
                  <a:rPr kumimoji="0" 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osmosis</a:t>
                </a:r>
                <a:r>
                  <a:rPr kumimoji="0" lang="it-IT"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desalination</a:t>
                </a:r>
                <a:r>
                  <a:rPr kumimoji="0" lang="it-IT"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plant</a:t>
                </a:r>
                <a:endParaRPr kumimoji="0" lang="it-IT"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8" name="Gruppo 67">
              <a:extLst>
                <a:ext uri="{FF2B5EF4-FFF2-40B4-BE49-F238E27FC236}">
                  <a16:creationId xmlns:a16="http://schemas.microsoft.com/office/drawing/2014/main" id="{64A46685-6845-4EE5-8B47-B5AA54E5A97F}"/>
                </a:ext>
              </a:extLst>
            </p:cNvPr>
            <p:cNvGrpSpPr/>
            <p:nvPr/>
          </p:nvGrpSpPr>
          <p:grpSpPr>
            <a:xfrm>
              <a:off x="7222096" y="4821835"/>
              <a:ext cx="1768274" cy="1742475"/>
              <a:chOff x="7980575" y="3744007"/>
              <a:chExt cx="1648881" cy="1515632"/>
            </a:xfrm>
          </p:grpSpPr>
          <p:pic>
            <p:nvPicPr>
              <p:cNvPr id="131" name="Picture 22" descr="Impianti di compostaggio - Air Clean">
                <a:extLst>
                  <a:ext uri="{FF2B5EF4-FFF2-40B4-BE49-F238E27FC236}">
                    <a16:creationId xmlns:a16="http://schemas.microsoft.com/office/drawing/2014/main" id="{E2AB33F6-DFF8-4DD3-9EA0-31A7797A04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0576" y="3744007"/>
                <a:ext cx="1648880" cy="1236660"/>
              </a:xfrm>
              <a:prstGeom prst="rect">
                <a:avLst/>
              </a:prstGeom>
              <a:noFill/>
              <a:extLst>
                <a:ext uri="{909E8E84-426E-40DD-AFC4-6F175D3DCCD1}">
                  <a14:hiddenFill xmlns:a14="http://schemas.microsoft.com/office/drawing/2010/main">
                    <a:solidFill>
                      <a:srgbClr val="FFFFFF"/>
                    </a:solidFill>
                  </a14:hiddenFill>
                </a:ext>
              </a:extLst>
            </p:spPr>
          </p:pic>
          <p:sp>
            <p:nvSpPr>
              <p:cNvPr id="132" name="CasellaDiTesto 131">
                <a:extLst>
                  <a:ext uri="{FF2B5EF4-FFF2-40B4-BE49-F238E27FC236}">
                    <a16:creationId xmlns:a16="http://schemas.microsoft.com/office/drawing/2014/main" id="{D4CAA585-EDED-4F23-A1AB-99282CD19229}"/>
                  </a:ext>
                </a:extLst>
              </p:cNvPr>
              <p:cNvSpPr txBox="1"/>
              <p:nvPr/>
            </p:nvSpPr>
            <p:spPr>
              <a:xfrm>
                <a:off x="7980575" y="4963581"/>
                <a:ext cx="1648880" cy="29605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Composting</a:t>
                </a:r>
                <a:endParaRPr kumimoji="0" lang="it-IT"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9" name="Gruppo 68">
              <a:extLst>
                <a:ext uri="{FF2B5EF4-FFF2-40B4-BE49-F238E27FC236}">
                  <a16:creationId xmlns:a16="http://schemas.microsoft.com/office/drawing/2014/main" id="{57E6C546-C8DE-4A09-9DB7-4A9D23C50344}"/>
                </a:ext>
              </a:extLst>
            </p:cNvPr>
            <p:cNvGrpSpPr/>
            <p:nvPr/>
          </p:nvGrpSpPr>
          <p:grpSpPr>
            <a:xfrm>
              <a:off x="9768571" y="4838693"/>
              <a:ext cx="1966958" cy="1624464"/>
              <a:chOff x="10097961" y="4923256"/>
              <a:chExt cx="1683987" cy="1510156"/>
            </a:xfrm>
          </p:grpSpPr>
          <p:pic>
            <p:nvPicPr>
              <p:cNvPr id="129" name="Picture 24" descr="Il compost: fasi e tecniche di compostaggio - Rivista di Agraria.org">
                <a:extLst>
                  <a:ext uri="{FF2B5EF4-FFF2-40B4-BE49-F238E27FC236}">
                    <a16:creationId xmlns:a16="http://schemas.microsoft.com/office/drawing/2014/main" id="{88BC03BB-DC28-45B6-8248-085F16F21A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8515" y="4923256"/>
                <a:ext cx="1683433" cy="1248546"/>
              </a:xfrm>
              <a:prstGeom prst="rect">
                <a:avLst/>
              </a:prstGeom>
              <a:noFill/>
              <a:extLst>
                <a:ext uri="{909E8E84-426E-40DD-AFC4-6F175D3DCCD1}">
                  <a14:hiddenFill xmlns:a14="http://schemas.microsoft.com/office/drawing/2010/main">
                    <a:solidFill>
                      <a:srgbClr val="FFFFFF"/>
                    </a:solidFill>
                  </a14:hiddenFill>
                </a:ext>
              </a:extLst>
            </p:spPr>
          </p:pic>
          <p:sp>
            <p:nvSpPr>
              <p:cNvPr id="130" name="CasellaDiTesto 129">
                <a:extLst>
                  <a:ext uri="{FF2B5EF4-FFF2-40B4-BE49-F238E27FC236}">
                    <a16:creationId xmlns:a16="http://schemas.microsoft.com/office/drawing/2014/main" id="{F395B53F-A0C2-4AC8-95A6-D522A9F9AFCA}"/>
                  </a:ext>
                </a:extLst>
              </p:cNvPr>
              <p:cNvSpPr txBox="1"/>
              <p:nvPr/>
            </p:nvSpPr>
            <p:spPr>
              <a:xfrm>
                <a:off x="10097961" y="6171802"/>
                <a:ext cx="166208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100" b="0" i="0" u="none" strike="noStrike" kern="1200" cap="none" spc="0" normalizeH="0" baseline="0" noProof="0">
                    <a:ln>
                      <a:noFill/>
                    </a:ln>
                    <a:solidFill>
                      <a:prstClr val="black"/>
                    </a:solidFill>
                    <a:effectLst/>
                    <a:uLnTx/>
                    <a:uFillTx/>
                    <a:latin typeface="Calibri" panose="020F0502020204030204"/>
                    <a:ea typeface="+mn-ea"/>
                    <a:cs typeface="+mn-cs"/>
                  </a:rPr>
                  <a:t>Compost</a:t>
                </a:r>
              </a:p>
            </p:txBody>
          </p:sp>
        </p:grpSp>
        <p:grpSp>
          <p:nvGrpSpPr>
            <p:cNvPr id="70" name="Gruppo 69">
              <a:extLst>
                <a:ext uri="{FF2B5EF4-FFF2-40B4-BE49-F238E27FC236}">
                  <a16:creationId xmlns:a16="http://schemas.microsoft.com/office/drawing/2014/main" id="{7005F492-21DA-4DCF-86DE-6D27A7F36219}"/>
                </a:ext>
              </a:extLst>
            </p:cNvPr>
            <p:cNvGrpSpPr/>
            <p:nvPr/>
          </p:nvGrpSpPr>
          <p:grpSpPr>
            <a:xfrm>
              <a:off x="853569" y="846583"/>
              <a:ext cx="1044101" cy="2140826"/>
              <a:chOff x="716483" y="480228"/>
              <a:chExt cx="1042977" cy="2002214"/>
            </a:xfrm>
          </p:grpSpPr>
          <p:sp>
            <p:nvSpPr>
              <p:cNvPr id="127" name="CasellaDiTesto 126">
                <a:extLst>
                  <a:ext uri="{FF2B5EF4-FFF2-40B4-BE49-F238E27FC236}">
                    <a16:creationId xmlns:a16="http://schemas.microsoft.com/office/drawing/2014/main" id="{441252D4-F294-452F-A52D-AA86CE9D34D0}"/>
                  </a:ext>
                </a:extLst>
              </p:cNvPr>
              <p:cNvSpPr txBox="1"/>
              <p:nvPr/>
            </p:nvSpPr>
            <p:spPr>
              <a:xfrm>
                <a:off x="716483" y="2164111"/>
                <a:ext cx="1042977" cy="318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100" b="0" i="0" u="none" strike="noStrike" kern="1200" cap="none" spc="0" normalizeH="0" baseline="0" noProof="0" dirty="0">
                    <a:ln>
                      <a:noFill/>
                    </a:ln>
                    <a:solidFill>
                      <a:prstClr val="black"/>
                    </a:solidFill>
                    <a:effectLst/>
                    <a:uLnTx/>
                    <a:uFillTx/>
                    <a:latin typeface="Calibri" panose="020F0502020204030204"/>
                    <a:ea typeface="+mn-ea"/>
                    <a:cs typeface="+mn-cs"/>
                  </a:rPr>
                  <a:t>Wind energy</a:t>
                </a:r>
              </a:p>
            </p:txBody>
          </p:sp>
          <p:pic>
            <p:nvPicPr>
              <p:cNvPr id="128" name="Picture 28">
                <a:extLst>
                  <a:ext uri="{FF2B5EF4-FFF2-40B4-BE49-F238E27FC236}">
                    <a16:creationId xmlns:a16="http://schemas.microsoft.com/office/drawing/2014/main" id="{188BF11A-7D35-4F8E-9F23-BE7D4C0DE13A}"/>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033517" y="480228"/>
                <a:ext cx="600170" cy="17104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uppo 70">
              <a:extLst>
                <a:ext uri="{FF2B5EF4-FFF2-40B4-BE49-F238E27FC236}">
                  <a16:creationId xmlns:a16="http://schemas.microsoft.com/office/drawing/2014/main" id="{3F853C1A-5EB0-4623-9EA5-7C06FFE66ABA}"/>
                </a:ext>
              </a:extLst>
            </p:cNvPr>
            <p:cNvGrpSpPr/>
            <p:nvPr/>
          </p:nvGrpSpPr>
          <p:grpSpPr>
            <a:xfrm>
              <a:off x="3201628" y="664232"/>
              <a:ext cx="1296628" cy="1964243"/>
              <a:chOff x="6684435" y="657908"/>
              <a:chExt cx="1626998" cy="2604137"/>
            </a:xfrm>
          </p:grpSpPr>
          <p:pic>
            <p:nvPicPr>
              <p:cNvPr id="125" name="Picture 26" descr="DDIS DDIS60 - Manufacturers and turbines - Online access - The Wind Power">
                <a:extLst>
                  <a:ext uri="{FF2B5EF4-FFF2-40B4-BE49-F238E27FC236}">
                    <a16:creationId xmlns:a16="http://schemas.microsoft.com/office/drawing/2014/main" id="{2C72E9DD-7B08-4AAD-AC2F-DE3D894CD3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4435" y="657908"/>
                <a:ext cx="1626998" cy="2170390"/>
              </a:xfrm>
              <a:prstGeom prst="rect">
                <a:avLst/>
              </a:prstGeom>
              <a:noFill/>
              <a:extLst>
                <a:ext uri="{909E8E84-426E-40DD-AFC4-6F175D3DCCD1}">
                  <a14:hiddenFill xmlns:a14="http://schemas.microsoft.com/office/drawing/2010/main">
                    <a:solidFill>
                      <a:srgbClr val="FFFFFF"/>
                    </a:solidFill>
                  </a14:hiddenFill>
                </a:ext>
              </a:extLst>
            </p:spPr>
          </p:pic>
          <p:sp>
            <p:nvSpPr>
              <p:cNvPr id="126" name="CasellaDiTesto 125">
                <a:extLst>
                  <a:ext uri="{FF2B5EF4-FFF2-40B4-BE49-F238E27FC236}">
                    <a16:creationId xmlns:a16="http://schemas.microsoft.com/office/drawing/2014/main" id="{367244C1-DD29-46E3-ACB8-EDF5A77FB99E}"/>
                  </a:ext>
                </a:extLst>
              </p:cNvPr>
              <p:cNvSpPr txBox="1"/>
              <p:nvPr/>
            </p:nvSpPr>
            <p:spPr>
              <a:xfrm>
                <a:off x="6684436" y="2810794"/>
                <a:ext cx="1626997" cy="45125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100" b="0" i="0" u="none" strike="noStrike" kern="1200" cap="none" spc="0" normalizeH="0" baseline="0" noProof="0" dirty="0">
                    <a:ln>
                      <a:noFill/>
                    </a:ln>
                    <a:solidFill>
                      <a:prstClr val="black"/>
                    </a:solidFill>
                    <a:effectLst/>
                    <a:uLnTx/>
                    <a:uFillTx/>
                    <a:latin typeface="Calibri" panose="020F0502020204030204"/>
                    <a:ea typeface="+mn-ea"/>
                    <a:cs typeface="+mn-cs"/>
                  </a:rPr>
                  <a:t>Wind turbine</a:t>
                </a:r>
              </a:p>
            </p:txBody>
          </p:sp>
        </p:grpSp>
        <p:grpSp>
          <p:nvGrpSpPr>
            <p:cNvPr id="72" name="Gruppo 71">
              <a:extLst>
                <a:ext uri="{FF2B5EF4-FFF2-40B4-BE49-F238E27FC236}">
                  <a16:creationId xmlns:a16="http://schemas.microsoft.com/office/drawing/2014/main" id="{93A8408E-3859-4AAB-AF56-8A2372566D8D}"/>
                </a:ext>
              </a:extLst>
            </p:cNvPr>
            <p:cNvGrpSpPr/>
            <p:nvPr/>
          </p:nvGrpSpPr>
          <p:grpSpPr>
            <a:xfrm>
              <a:off x="9610163" y="1255550"/>
              <a:ext cx="2366377" cy="1258410"/>
              <a:chOff x="6684435" y="3631113"/>
              <a:chExt cx="3048000" cy="1475166"/>
            </a:xfrm>
          </p:grpSpPr>
          <p:pic>
            <p:nvPicPr>
              <p:cNvPr id="123" name="Picture 16" descr="Ecoprogetto Tortona digestione anaerobica - Ladurner Ambiente Spa">
                <a:extLst>
                  <a:ext uri="{FF2B5EF4-FFF2-40B4-BE49-F238E27FC236}">
                    <a16:creationId xmlns:a16="http://schemas.microsoft.com/office/drawing/2014/main" id="{471FD490-2F92-44D3-A812-64C9F53082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84435" y="3631113"/>
                <a:ext cx="3048000" cy="1228613"/>
              </a:xfrm>
              <a:prstGeom prst="rect">
                <a:avLst/>
              </a:prstGeom>
              <a:noFill/>
              <a:extLst>
                <a:ext uri="{909E8E84-426E-40DD-AFC4-6F175D3DCCD1}">
                  <a14:hiddenFill xmlns:a14="http://schemas.microsoft.com/office/drawing/2010/main">
                    <a:solidFill>
                      <a:srgbClr val="FFFFFF"/>
                    </a:solidFill>
                  </a14:hiddenFill>
                </a:ext>
              </a:extLst>
            </p:spPr>
          </p:pic>
          <p:sp>
            <p:nvSpPr>
              <p:cNvPr id="124" name="CasellaDiTesto 123">
                <a:extLst>
                  <a:ext uri="{FF2B5EF4-FFF2-40B4-BE49-F238E27FC236}">
                    <a16:creationId xmlns:a16="http://schemas.microsoft.com/office/drawing/2014/main" id="{1E434469-DD1D-4F30-B7C6-C4DABB6619EE}"/>
                  </a:ext>
                </a:extLst>
              </p:cNvPr>
              <p:cNvSpPr txBox="1"/>
              <p:nvPr/>
            </p:nvSpPr>
            <p:spPr>
              <a:xfrm>
                <a:off x="6684435" y="4844669"/>
                <a:ext cx="30480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100" b="0" i="0" u="none" strike="noStrike" kern="1200" cap="none" spc="0" normalizeH="0" baseline="0" noProof="0">
                    <a:ln>
                      <a:noFill/>
                    </a:ln>
                    <a:solidFill>
                      <a:prstClr val="black"/>
                    </a:solidFill>
                    <a:effectLst/>
                    <a:uLnTx/>
                    <a:uFillTx/>
                    <a:latin typeface="Calibri" panose="020F0502020204030204"/>
                    <a:ea typeface="+mn-ea"/>
                    <a:cs typeface="+mn-cs"/>
                  </a:rPr>
                  <a:t>Biogas</a:t>
                </a:r>
              </a:p>
            </p:txBody>
          </p:sp>
        </p:grpSp>
        <p:grpSp>
          <p:nvGrpSpPr>
            <p:cNvPr id="73" name="Gruppo 72">
              <a:extLst>
                <a:ext uri="{FF2B5EF4-FFF2-40B4-BE49-F238E27FC236}">
                  <a16:creationId xmlns:a16="http://schemas.microsoft.com/office/drawing/2014/main" id="{6729FD6A-B52B-4A21-8E7C-138C57B4E7FA}"/>
                </a:ext>
              </a:extLst>
            </p:cNvPr>
            <p:cNvGrpSpPr/>
            <p:nvPr/>
          </p:nvGrpSpPr>
          <p:grpSpPr>
            <a:xfrm>
              <a:off x="9792588" y="2743340"/>
              <a:ext cx="1966958" cy="1543222"/>
              <a:chOff x="10177066" y="3251187"/>
              <a:chExt cx="1662089" cy="1367667"/>
            </a:xfrm>
          </p:grpSpPr>
          <p:pic>
            <p:nvPicPr>
              <p:cNvPr id="121" name="Picture 2" descr="A daily enjoyment: What is clean water worth? | BusinessFeed">
                <a:extLst>
                  <a:ext uri="{FF2B5EF4-FFF2-40B4-BE49-F238E27FC236}">
                    <a16:creationId xmlns:a16="http://schemas.microsoft.com/office/drawing/2014/main" id="{13B9C208-A6DA-4C20-BD8C-448C95D8962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77066" y="3251187"/>
                <a:ext cx="1662089" cy="1108059"/>
              </a:xfrm>
              <a:prstGeom prst="rect">
                <a:avLst/>
              </a:prstGeom>
              <a:noFill/>
              <a:extLst>
                <a:ext uri="{909E8E84-426E-40DD-AFC4-6F175D3DCCD1}">
                  <a14:hiddenFill xmlns:a14="http://schemas.microsoft.com/office/drawing/2010/main">
                    <a:solidFill>
                      <a:srgbClr val="FFFFFF"/>
                    </a:solidFill>
                  </a14:hiddenFill>
                </a:ext>
              </a:extLst>
            </p:spPr>
          </p:pic>
          <p:sp>
            <p:nvSpPr>
              <p:cNvPr id="122" name="CasellaDiTesto 121">
                <a:extLst>
                  <a:ext uri="{FF2B5EF4-FFF2-40B4-BE49-F238E27FC236}">
                    <a16:creationId xmlns:a16="http://schemas.microsoft.com/office/drawing/2014/main" id="{755E537E-2089-4CB1-863F-A2488CACD756}"/>
                  </a:ext>
                </a:extLst>
              </p:cNvPr>
              <p:cNvSpPr txBox="1"/>
              <p:nvPr/>
            </p:nvSpPr>
            <p:spPr>
              <a:xfrm>
                <a:off x="10177066" y="4317205"/>
                <a:ext cx="1662089" cy="30164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Clean</a:t>
                </a:r>
                <a:r>
                  <a:rPr kumimoji="0" lang="it-IT" sz="1100" b="0" i="0" u="none" strike="noStrike" kern="1200" cap="none" spc="0" normalizeH="0" baseline="0" noProof="0" dirty="0">
                    <a:ln>
                      <a:noFill/>
                    </a:ln>
                    <a:solidFill>
                      <a:prstClr val="black"/>
                    </a:solidFill>
                    <a:effectLst/>
                    <a:uLnTx/>
                    <a:uFillTx/>
                    <a:latin typeface="Calibri" panose="020F0502020204030204"/>
                    <a:ea typeface="+mn-ea"/>
                    <a:cs typeface="+mn-cs"/>
                  </a:rPr>
                  <a:t> water</a:t>
                </a:r>
              </a:p>
            </p:txBody>
          </p:sp>
        </p:grpSp>
        <p:cxnSp>
          <p:nvCxnSpPr>
            <p:cNvPr id="74" name="Connettore diritto 73">
              <a:extLst>
                <a:ext uri="{FF2B5EF4-FFF2-40B4-BE49-F238E27FC236}">
                  <a16:creationId xmlns:a16="http://schemas.microsoft.com/office/drawing/2014/main" id="{475FB780-DB8B-4040-B2D5-65D12A2F098A}"/>
                </a:ext>
              </a:extLst>
            </p:cNvPr>
            <p:cNvCxnSpPr>
              <a:cxnSpLocks/>
            </p:cNvCxnSpPr>
            <p:nvPr/>
          </p:nvCxnSpPr>
          <p:spPr>
            <a:xfrm>
              <a:off x="2214282" y="1739621"/>
              <a:ext cx="881139" cy="0"/>
            </a:xfrm>
            <a:prstGeom prst="line">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5" name="Connettore diritto 74">
              <a:extLst>
                <a:ext uri="{FF2B5EF4-FFF2-40B4-BE49-F238E27FC236}">
                  <a16:creationId xmlns:a16="http://schemas.microsoft.com/office/drawing/2014/main" id="{6A6F1A57-7943-4B46-A712-A42FF8B8B7F9}"/>
                </a:ext>
              </a:extLst>
            </p:cNvPr>
            <p:cNvCxnSpPr>
              <a:cxnSpLocks/>
            </p:cNvCxnSpPr>
            <p:nvPr/>
          </p:nvCxnSpPr>
          <p:spPr>
            <a:xfrm>
              <a:off x="3201628" y="2886635"/>
              <a:ext cx="581478" cy="0"/>
            </a:xfrm>
            <a:prstGeom prst="line">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76" name="Gruppo 75">
              <a:extLst>
                <a:ext uri="{FF2B5EF4-FFF2-40B4-BE49-F238E27FC236}">
                  <a16:creationId xmlns:a16="http://schemas.microsoft.com/office/drawing/2014/main" id="{A939652D-77D6-4DA0-9163-0AFF47B841DD}"/>
                </a:ext>
              </a:extLst>
            </p:cNvPr>
            <p:cNvGrpSpPr/>
            <p:nvPr/>
          </p:nvGrpSpPr>
          <p:grpSpPr>
            <a:xfrm>
              <a:off x="3192663" y="2628223"/>
              <a:ext cx="1155627" cy="2445801"/>
              <a:chOff x="3192663" y="2637188"/>
              <a:chExt cx="1155627" cy="2445801"/>
            </a:xfrm>
          </p:grpSpPr>
          <p:cxnSp>
            <p:nvCxnSpPr>
              <p:cNvPr id="119" name="Connettore diritto 118">
                <a:extLst>
                  <a:ext uri="{FF2B5EF4-FFF2-40B4-BE49-F238E27FC236}">
                    <a16:creationId xmlns:a16="http://schemas.microsoft.com/office/drawing/2014/main" id="{93F7DE43-87D2-4253-8C2F-E62A2DB215AE}"/>
                  </a:ext>
                </a:extLst>
              </p:cNvPr>
              <p:cNvCxnSpPr>
                <a:cxnSpLocks/>
              </p:cNvCxnSpPr>
              <p:nvPr/>
            </p:nvCxnSpPr>
            <p:spPr>
              <a:xfrm>
                <a:off x="3201628" y="2637188"/>
                <a:ext cx="0" cy="2445801"/>
              </a:xfrm>
              <a:prstGeom prst="line">
                <a:avLst/>
              </a:prstGeom>
              <a:ln w="28575"/>
            </p:spPr>
            <p:style>
              <a:lnRef idx="3">
                <a:schemeClr val="accent6"/>
              </a:lnRef>
              <a:fillRef idx="0">
                <a:schemeClr val="accent6"/>
              </a:fillRef>
              <a:effectRef idx="2">
                <a:schemeClr val="accent6"/>
              </a:effectRef>
              <a:fontRef idx="minor">
                <a:schemeClr val="tx1"/>
              </a:fontRef>
            </p:style>
          </p:cxnSp>
          <p:cxnSp>
            <p:nvCxnSpPr>
              <p:cNvPr id="120" name="Connettore diritto 119">
                <a:extLst>
                  <a:ext uri="{FF2B5EF4-FFF2-40B4-BE49-F238E27FC236}">
                    <a16:creationId xmlns:a16="http://schemas.microsoft.com/office/drawing/2014/main" id="{6172648D-E253-458B-BFD6-675F3435B878}"/>
                  </a:ext>
                </a:extLst>
              </p:cNvPr>
              <p:cNvCxnSpPr>
                <a:cxnSpLocks/>
              </p:cNvCxnSpPr>
              <p:nvPr/>
            </p:nvCxnSpPr>
            <p:spPr>
              <a:xfrm>
                <a:off x="3192663" y="5074024"/>
                <a:ext cx="1155627" cy="0"/>
              </a:xfrm>
              <a:prstGeom prst="line">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77" name="Connettore diritto 76">
              <a:extLst>
                <a:ext uri="{FF2B5EF4-FFF2-40B4-BE49-F238E27FC236}">
                  <a16:creationId xmlns:a16="http://schemas.microsoft.com/office/drawing/2014/main" id="{AF77B67B-C976-486A-8D5F-A29ED44CD5A8}"/>
                </a:ext>
              </a:extLst>
            </p:cNvPr>
            <p:cNvCxnSpPr>
              <a:cxnSpLocks/>
            </p:cNvCxnSpPr>
            <p:nvPr/>
          </p:nvCxnSpPr>
          <p:spPr>
            <a:xfrm>
              <a:off x="3201628" y="4309145"/>
              <a:ext cx="2894371" cy="0"/>
            </a:xfrm>
            <a:prstGeom prst="line">
              <a:avLst/>
            </a:prstGeom>
            <a:ln w="28575"/>
          </p:spPr>
          <p:style>
            <a:lnRef idx="3">
              <a:schemeClr val="accent6"/>
            </a:lnRef>
            <a:fillRef idx="0">
              <a:schemeClr val="accent6"/>
            </a:fillRef>
            <a:effectRef idx="2">
              <a:schemeClr val="accent6"/>
            </a:effectRef>
            <a:fontRef idx="minor">
              <a:schemeClr val="tx1"/>
            </a:fontRef>
          </p:style>
        </p:cxnSp>
        <p:cxnSp>
          <p:nvCxnSpPr>
            <p:cNvPr id="78" name="Connettore diritto 77">
              <a:extLst>
                <a:ext uri="{FF2B5EF4-FFF2-40B4-BE49-F238E27FC236}">
                  <a16:creationId xmlns:a16="http://schemas.microsoft.com/office/drawing/2014/main" id="{9AA97782-5348-4468-8D32-8C7DCE1155BD}"/>
                </a:ext>
              </a:extLst>
            </p:cNvPr>
            <p:cNvCxnSpPr>
              <a:cxnSpLocks/>
            </p:cNvCxnSpPr>
            <p:nvPr/>
          </p:nvCxnSpPr>
          <p:spPr>
            <a:xfrm>
              <a:off x="6095999" y="4306988"/>
              <a:ext cx="0" cy="767036"/>
            </a:xfrm>
            <a:prstGeom prst="line">
              <a:avLst/>
            </a:prstGeom>
            <a:ln w="28575"/>
          </p:spPr>
          <p:style>
            <a:lnRef idx="3">
              <a:schemeClr val="accent6"/>
            </a:lnRef>
            <a:fillRef idx="0">
              <a:schemeClr val="accent6"/>
            </a:fillRef>
            <a:effectRef idx="2">
              <a:schemeClr val="accent6"/>
            </a:effectRef>
            <a:fontRef idx="minor">
              <a:schemeClr val="tx1"/>
            </a:fontRef>
          </p:style>
        </p:cxnSp>
        <p:cxnSp>
          <p:nvCxnSpPr>
            <p:cNvPr id="79" name="Connettore diritto 78">
              <a:extLst>
                <a:ext uri="{FF2B5EF4-FFF2-40B4-BE49-F238E27FC236}">
                  <a16:creationId xmlns:a16="http://schemas.microsoft.com/office/drawing/2014/main" id="{F868479C-594B-48DE-95DF-63D543648CDA}"/>
                </a:ext>
              </a:extLst>
            </p:cNvPr>
            <p:cNvCxnSpPr>
              <a:cxnSpLocks/>
            </p:cNvCxnSpPr>
            <p:nvPr/>
          </p:nvCxnSpPr>
          <p:spPr>
            <a:xfrm>
              <a:off x="6086460" y="5074024"/>
              <a:ext cx="1013587" cy="0"/>
            </a:xfrm>
            <a:prstGeom prst="line">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80" name="Gruppo 79">
              <a:extLst>
                <a:ext uri="{FF2B5EF4-FFF2-40B4-BE49-F238E27FC236}">
                  <a16:creationId xmlns:a16="http://schemas.microsoft.com/office/drawing/2014/main" id="{D1E46A51-B83A-4345-A7F4-F802C7694D62}"/>
                </a:ext>
              </a:extLst>
            </p:cNvPr>
            <p:cNvGrpSpPr/>
            <p:nvPr/>
          </p:nvGrpSpPr>
          <p:grpSpPr>
            <a:xfrm>
              <a:off x="5026508" y="1031646"/>
              <a:ext cx="1672699" cy="1296556"/>
              <a:chOff x="4813308" y="1048258"/>
              <a:chExt cx="1672699" cy="1296556"/>
            </a:xfrm>
          </p:grpSpPr>
          <p:pic>
            <p:nvPicPr>
              <p:cNvPr id="117" name="Picture 6" descr="nickel-cadmium Archives – Energy Storage World Forum">
                <a:extLst>
                  <a:ext uri="{FF2B5EF4-FFF2-40B4-BE49-F238E27FC236}">
                    <a16:creationId xmlns:a16="http://schemas.microsoft.com/office/drawing/2014/main" id="{58E981D8-EB8E-4508-80C0-F3A8DE9E83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13308" y="1048258"/>
                <a:ext cx="1672699" cy="974780"/>
              </a:xfrm>
              <a:prstGeom prst="rect">
                <a:avLst/>
              </a:prstGeom>
              <a:noFill/>
              <a:extLst>
                <a:ext uri="{909E8E84-426E-40DD-AFC4-6F175D3DCCD1}">
                  <a14:hiddenFill xmlns:a14="http://schemas.microsoft.com/office/drawing/2010/main">
                    <a:solidFill>
                      <a:srgbClr val="FFFFFF"/>
                    </a:solidFill>
                  </a14:hiddenFill>
                </a:ext>
              </a:extLst>
            </p:spPr>
          </p:pic>
          <p:sp>
            <p:nvSpPr>
              <p:cNvPr id="118" name="CasellaDiTesto 117">
                <a:extLst>
                  <a:ext uri="{FF2B5EF4-FFF2-40B4-BE49-F238E27FC236}">
                    <a16:creationId xmlns:a16="http://schemas.microsoft.com/office/drawing/2014/main" id="{D268152D-1C32-4D34-8F30-712710A1E364}"/>
                  </a:ext>
                </a:extLst>
              </p:cNvPr>
              <p:cNvSpPr txBox="1"/>
              <p:nvPr/>
            </p:nvSpPr>
            <p:spPr>
              <a:xfrm>
                <a:off x="4813308" y="2004445"/>
                <a:ext cx="1672699" cy="3403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100" b="0" i="0" u="none" strike="noStrike" kern="1200" cap="none" spc="0" normalizeH="0" baseline="0" noProof="0" dirty="0">
                    <a:ln>
                      <a:noFill/>
                    </a:ln>
                    <a:solidFill>
                      <a:prstClr val="black"/>
                    </a:solidFill>
                    <a:effectLst/>
                    <a:uLnTx/>
                    <a:uFillTx/>
                    <a:latin typeface="Calibri" panose="020F0502020204030204"/>
                    <a:ea typeface="+mn-ea"/>
                    <a:cs typeface="+mn-cs"/>
                  </a:rPr>
                  <a:t>Energy storage system</a:t>
                </a:r>
              </a:p>
            </p:txBody>
          </p:sp>
        </p:grpSp>
        <p:cxnSp>
          <p:nvCxnSpPr>
            <p:cNvPr id="81" name="Connettore 2 80">
              <a:extLst>
                <a:ext uri="{FF2B5EF4-FFF2-40B4-BE49-F238E27FC236}">
                  <a16:creationId xmlns:a16="http://schemas.microsoft.com/office/drawing/2014/main" id="{24B28C72-6EC1-422C-A162-4FE2AFC5E99F}"/>
                </a:ext>
              </a:extLst>
            </p:cNvPr>
            <p:cNvCxnSpPr/>
            <p:nvPr/>
          </p:nvCxnSpPr>
          <p:spPr>
            <a:xfrm>
              <a:off x="4554244" y="1739621"/>
              <a:ext cx="358649" cy="0"/>
            </a:xfrm>
            <a:prstGeom prst="straightConnector1">
              <a:avLst/>
            </a:prstGeom>
            <a:ln w="28575"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Connettore diritto 81">
              <a:extLst>
                <a:ext uri="{FF2B5EF4-FFF2-40B4-BE49-F238E27FC236}">
                  <a16:creationId xmlns:a16="http://schemas.microsoft.com/office/drawing/2014/main" id="{0B181678-ABC0-41FE-8EEA-DA24F4F45B90}"/>
                </a:ext>
              </a:extLst>
            </p:cNvPr>
            <p:cNvCxnSpPr>
              <a:cxnSpLocks/>
            </p:cNvCxnSpPr>
            <p:nvPr/>
          </p:nvCxnSpPr>
          <p:spPr>
            <a:xfrm flipV="1">
              <a:off x="3192663" y="2628223"/>
              <a:ext cx="2670194" cy="6086"/>
            </a:xfrm>
            <a:prstGeom prst="line">
              <a:avLst/>
            </a:prstGeom>
            <a:ln w="28575"/>
          </p:spPr>
          <p:style>
            <a:lnRef idx="3">
              <a:schemeClr val="accent6"/>
            </a:lnRef>
            <a:fillRef idx="0">
              <a:schemeClr val="accent6"/>
            </a:fillRef>
            <a:effectRef idx="2">
              <a:schemeClr val="accent6"/>
            </a:effectRef>
            <a:fontRef idx="minor">
              <a:schemeClr val="tx1"/>
            </a:fontRef>
          </p:style>
        </p:cxnSp>
        <p:cxnSp>
          <p:nvCxnSpPr>
            <p:cNvPr id="83" name="Connettore diritto 82">
              <a:extLst>
                <a:ext uri="{FF2B5EF4-FFF2-40B4-BE49-F238E27FC236}">
                  <a16:creationId xmlns:a16="http://schemas.microsoft.com/office/drawing/2014/main" id="{153DF410-4554-47EB-BD79-160F6C1FCEAC}"/>
                </a:ext>
              </a:extLst>
            </p:cNvPr>
            <p:cNvCxnSpPr>
              <a:cxnSpLocks/>
            </p:cNvCxnSpPr>
            <p:nvPr/>
          </p:nvCxnSpPr>
          <p:spPr>
            <a:xfrm>
              <a:off x="5853892" y="2283750"/>
              <a:ext cx="0" cy="344473"/>
            </a:xfrm>
            <a:prstGeom prst="line">
              <a:avLst/>
            </a:prstGeom>
            <a:ln w="28575"/>
          </p:spPr>
          <p:style>
            <a:lnRef idx="3">
              <a:schemeClr val="accent6"/>
            </a:lnRef>
            <a:fillRef idx="0">
              <a:schemeClr val="accent6"/>
            </a:fillRef>
            <a:effectRef idx="2">
              <a:schemeClr val="accent6"/>
            </a:effectRef>
            <a:fontRef idx="minor">
              <a:schemeClr val="tx1"/>
            </a:fontRef>
          </p:style>
        </p:cxnSp>
        <p:cxnSp>
          <p:nvCxnSpPr>
            <p:cNvPr id="84" name="Connettore diritto 83">
              <a:extLst>
                <a:ext uri="{FF2B5EF4-FFF2-40B4-BE49-F238E27FC236}">
                  <a16:creationId xmlns:a16="http://schemas.microsoft.com/office/drawing/2014/main" id="{0E49CDBB-9AFB-4D8B-9739-54941D4278CA}"/>
                </a:ext>
              </a:extLst>
            </p:cNvPr>
            <p:cNvCxnSpPr>
              <a:cxnSpLocks/>
            </p:cNvCxnSpPr>
            <p:nvPr/>
          </p:nvCxnSpPr>
          <p:spPr>
            <a:xfrm>
              <a:off x="3908549" y="2529967"/>
              <a:ext cx="0" cy="99516"/>
            </a:xfrm>
            <a:prstGeom prst="line">
              <a:avLst/>
            </a:prstGeom>
            <a:ln w="28575"/>
          </p:spPr>
          <p:style>
            <a:lnRef idx="3">
              <a:schemeClr val="accent6"/>
            </a:lnRef>
            <a:fillRef idx="0">
              <a:schemeClr val="accent6"/>
            </a:fillRef>
            <a:effectRef idx="2">
              <a:schemeClr val="accent6"/>
            </a:effectRef>
            <a:fontRef idx="minor">
              <a:schemeClr val="tx1"/>
            </a:fontRef>
          </p:style>
        </p:cxnSp>
        <p:cxnSp>
          <p:nvCxnSpPr>
            <p:cNvPr id="85" name="Connettore 2 84">
              <a:extLst>
                <a:ext uri="{FF2B5EF4-FFF2-40B4-BE49-F238E27FC236}">
                  <a16:creationId xmlns:a16="http://schemas.microsoft.com/office/drawing/2014/main" id="{06DE45B4-1979-4AB9-B0A5-B886FEFCE6FF}"/>
                </a:ext>
              </a:extLst>
            </p:cNvPr>
            <p:cNvCxnSpPr>
              <a:cxnSpLocks/>
            </p:cNvCxnSpPr>
            <p:nvPr/>
          </p:nvCxnSpPr>
          <p:spPr>
            <a:xfrm>
              <a:off x="2915733" y="6354746"/>
              <a:ext cx="514079" cy="0"/>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Connettore 2 85">
              <a:extLst>
                <a:ext uri="{FF2B5EF4-FFF2-40B4-BE49-F238E27FC236}">
                  <a16:creationId xmlns:a16="http://schemas.microsoft.com/office/drawing/2014/main" id="{76E3B840-09E1-4A12-B701-4C7650FD7810}"/>
                </a:ext>
              </a:extLst>
            </p:cNvPr>
            <p:cNvCxnSpPr>
              <a:cxnSpLocks/>
            </p:cNvCxnSpPr>
            <p:nvPr/>
          </p:nvCxnSpPr>
          <p:spPr>
            <a:xfrm>
              <a:off x="6047717" y="5960986"/>
              <a:ext cx="1096293" cy="0"/>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Connettore diritto 86">
              <a:extLst>
                <a:ext uri="{FF2B5EF4-FFF2-40B4-BE49-F238E27FC236}">
                  <a16:creationId xmlns:a16="http://schemas.microsoft.com/office/drawing/2014/main" id="{EEE95460-8AE9-4797-881A-EB298550358E}"/>
                </a:ext>
              </a:extLst>
            </p:cNvPr>
            <p:cNvCxnSpPr>
              <a:cxnSpLocks/>
            </p:cNvCxnSpPr>
            <p:nvPr/>
          </p:nvCxnSpPr>
          <p:spPr>
            <a:xfrm>
              <a:off x="5933243" y="4650885"/>
              <a:ext cx="1136452" cy="0"/>
            </a:xfrm>
            <a:prstGeom prst="line">
              <a:avLst/>
            </a:prstGeom>
            <a:ln w="28575">
              <a:solidFill>
                <a:schemeClr val="tx1"/>
              </a:solidFill>
            </a:ln>
          </p:spPr>
          <p:style>
            <a:lnRef idx="3">
              <a:schemeClr val="accent6"/>
            </a:lnRef>
            <a:fillRef idx="0">
              <a:schemeClr val="accent6"/>
            </a:fillRef>
            <a:effectRef idx="2">
              <a:schemeClr val="accent6"/>
            </a:effectRef>
            <a:fontRef idx="minor">
              <a:schemeClr val="tx1"/>
            </a:fontRef>
          </p:style>
        </p:cxnSp>
        <p:grpSp>
          <p:nvGrpSpPr>
            <p:cNvPr id="88" name="Gruppo 87">
              <a:extLst>
                <a:ext uri="{FF2B5EF4-FFF2-40B4-BE49-F238E27FC236}">
                  <a16:creationId xmlns:a16="http://schemas.microsoft.com/office/drawing/2014/main" id="{44D61E3B-C4BB-452A-A2E4-DE653072A069}"/>
                </a:ext>
              </a:extLst>
            </p:cNvPr>
            <p:cNvGrpSpPr/>
            <p:nvPr/>
          </p:nvGrpSpPr>
          <p:grpSpPr>
            <a:xfrm>
              <a:off x="7233909" y="3326215"/>
              <a:ext cx="1744645" cy="1403429"/>
              <a:chOff x="6829003" y="3363711"/>
              <a:chExt cx="1744645" cy="1403429"/>
            </a:xfrm>
          </p:grpSpPr>
          <p:pic>
            <p:nvPicPr>
              <p:cNvPr id="115" name="Picture 4" descr="Industrial Hot Water Boiler System">
                <a:extLst>
                  <a:ext uri="{FF2B5EF4-FFF2-40B4-BE49-F238E27FC236}">
                    <a16:creationId xmlns:a16="http://schemas.microsoft.com/office/drawing/2014/main" id="{5DFA1701-63AD-4011-B31C-15A94C554AC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29003" y="3363711"/>
                <a:ext cx="1665329" cy="1108059"/>
              </a:xfrm>
              <a:prstGeom prst="rect">
                <a:avLst/>
              </a:prstGeom>
              <a:noFill/>
              <a:extLst>
                <a:ext uri="{909E8E84-426E-40DD-AFC4-6F175D3DCCD1}">
                  <a14:hiddenFill xmlns:a14="http://schemas.microsoft.com/office/drawing/2010/main">
                    <a:solidFill>
                      <a:srgbClr val="FFFFFF"/>
                    </a:solidFill>
                  </a14:hiddenFill>
                </a:ext>
              </a:extLst>
            </p:spPr>
          </p:pic>
          <p:sp>
            <p:nvSpPr>
              <p:cNvPr id="116" name="CasellaDiTesto 115">
                <a:extLst>
                  <a:ext uri="{FF2B5EF4-FFF2-40B4-BE49-F238E27FC236}">
                    <a16:creationId xmlns:a16="http://schemas.microsoft.com/office/drawing/2014/main" id="{8A195CDE-6785-4ED7-9A0D-6CF08947CE9B}"/>
                  </a:ext>
                </a:extLst>
              </p:cNvPr>
              <p:cNvSpPr txBox="1"/>
              <p:nvPr/>
            </p:nvSpPr>
            <p:spPr>
              <a:xfrm>
                <a:off x="6908321" y="4426771"/>
                <a:ext cx="1665327" cy="3403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100" b="0" i="0" u="none" strike="noStrike" kern="1200" cap="none" spc="0" normalizeH="0" baseline="0" noProof="0" dirty="0">
                    <a:ln>
                      <a:noFill/>
                    </a:ln>
                    <a:solidFill>
                      <a:prstClr val="black"/>
                    </a:solidFill>
                    <a:effectLst/>
                    <a:uLnTx/>
                    <a:uFillTx/>
                    <a:latin typeface="Calibri" panose="020F0502020204030204"/>
                    <a:ea typeface="+mn-ea"/>
                    <a:cs typeface="+mn-cs"/>
                  </a:rPr>
                  <a:t>Biogas boiler</a:t>
                </a:r>
              </a:p>
            </p:txBody>
          </p:sp>
        </p:grpSp>
        <p:cxnSp>
          <p:nvCxnSpPr>
            <p:cNvPr id="89" name="Connettore 2 88">
              <a:extLst>
                <a:ext uri="{FF2B5EF4-FFF2-40B4-BE49-F238E27FC236}">
                  <a16:creationId xmlns:a16="http://schemas.microsoft.com/office/drawing/2014/main" id="{425F3D92-DB21-4CE1-BD7B-7C440304673D}"/>
                </a:ext>
              </a:extLst>
            </p:cNvPr>
            <p:cNvCxnSpPr>
              <a:cxnSpLocks/>
            </p:cNvCxnSpPr>
            <p:nvPr/>
          </p:nvCxnSpPr>
          <p:spPr>
            <a:xfrm>
              <a:off x="6875929" y="1776007"/>
              <a:ext cx="2652184" cy="0"/>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Connettore 2 89">
              <a:extLst>
                <a:ext uri="{FF2B5EF4-FFF2-40B4-BE49-F238E27FC236}">
                  <a16:creationId xmlns:a16="http://schemas.microsoft.com/office/drawing/2014/main" id="{4C9C083E-DCB5-4063-85B0-974395EDA59C}"/>
                </a:ext>
              </a:extLst>
            </p:cNvPr>
            <p:cNvCxnSpPr>
              <a:cxnSpLocks/>
            </p:cNvCxnSpPr>
            <p:nvPr/>
          </p:nvCxnSpPr>
          <p:spPr>
            <a:xfrm>
              <a:off x="7069696" y="3947773"/>
              <a:ext cx="224118" cy="0"/>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Connettore 2 90">
              <a:extLst>
                <a:ext uri="{FF2B5EF4-FFF2-40B4-BE49-F238E27FC236}">
                  <a16:creationId xmlns:a16="http://schemas.microsoft.com/office/drawing/2014/main" id="{477FCF29-7887-4D70-B6DB-3CF6E786306B}"/>
                </a:ext>
              </a:extLst>
            </p:cNvPr>
            <p:cNvCxnSpPr>
              <a:cxnSpLocks/>
            </p:cNvCxnSpPr>
            <p:nvPr/>
          </p:nvCxnSpPr>
          <p:spPr>
            <a:xfrm>
              <a:off x="6501469" y="3266513"/>
              <a:ext cx="3126625" cy="0"/>
            </a:xfrm>
            <a:prstGeom prst="straightConnector1">
              <a:avLst/>
            </a:prstGeom>
            <a:ln w="28575"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Connettore 2 91">
              <a:extLst>
                <a:ext uri="{FF2B5EF4-FFF2-40B4-BE49-F238E27FC236}">
                  <a16:creationId xmlns:a16="http://schemas.microsoft.com/office/drawing/2014/main" id="{90810E34-AD81-4081-B2FF-AE3DB9A4B1DF}"/>
                </a:ext>
              </a:extLst>
            </p:cNvPr>
            <p:cNvCxnSpPr>
              <a:cxnSpLocks/>
            </p:cNvCxnSpPr>
            <p:nvPr/>
          </p:nvCxnSpPr>
          <p:spPr>
            <a:xfrm>
              <a:off x="2568357" y="3339410"/>
              <a:ext cx="527064" cy="0"/>
            </a:xfrm>
            <a:prstGeom prst="straightConnector1">
              <a:avLst/>
            </a:prstGeom>
            <a:ln w="28575"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Connettore 2 92">
              <a:extLst>
                <a:ext uri="{FF2B5EF4-FFF2-40B4-BE49-F238E27FC236}">
                  <a16:creationId xmlns:a16="http://schemas.microsoft.com/office/drawing/2014/main" id="{7D9DA9FE-B630-4DA6-9BEF-908227698227}"/>
                </a:ext>
              </a:extLst>
            </p:cNvPr>
            <p:cNvCxnSpPr>
              <a:cxnSpLocks/>
            </p:cNvCxnSpPr>
            <p:nvPr/>
          </p:nvCxnSpPr>
          <p:spPr>
            <a:xfrm flipH="1">
              <a:off x="2550427" y="4008060"/>
              <a:ext cx="2015133" cy="0"/>
            </a:xfrm>
            <a:prstGeom prst="straightConnector1">
              <a:avLst/>
            </a:prstGeom>
            <a:ln w="28575"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Connettore diritto 93">
              <a:extLst>
                <a:ext uri="{FF2B5EF4-FFF2-40B4-BE49-F238E27FC236}">
                  <a16:creationId xmlns:a16="http://schemas.microsoft.com/office/drawing/2014/main" id="{572FC057-8438-49FD-871F-83077DBC0F87}"/>
                </a:ext>
              </a:extLst>
            </p:cNvPr>
            <p:cNvCxnSpPr>
              <a:cxnSpLocks/>
            </p:cNvCxnSpPr>
            <p:nvPr/>
          </p:nvCxnSpPr>
          <p:spPr>
            <a:xfrm>
              <a:off x="9199012" y="3266513"/>
              <a:ext cx="0" cy="3503897"/>
            </a:xfrm>
            <a:prstGeom prst="line">
              <a:avLst/>
            </a:prstGeom>
            <a:ln w="28575">
              <a:solidFill>
                <a:srgbClr val="00B0F0"/>
              </a:solidFill>
            </a:ln>
          </p:spPr>
          <p:style>
            <a:lnRef idx="3">
              <a:schemeClr val="accent6"/>
            </a:lnRef>
            <a:fillRef idx="0">
              <a:schemeClr val="accent6"/>
            </a:fillRef>
            <a:effectRef idx="2">
              <a:schemeClr val="accent6"/>
            </a:effectRef>
            <a:fontRef idx="minor">
              <a:schemeClr val="tx1"/>
            </a:fontRef>
          </p:style>
        </p:cxnSp>
        <p:cxnSp>
          <p:nvCxnSpPr>
            <p:cNvPr id="95" name="Connettore diritto 94">
              <a:extLst>
                <a:ext uri="{FF2B5EF4-FFF2-40B4-BE49-F238E27FC236}">
                  <a16:creationId xmlns:a16="http://schemas.microsoft.com/office/drawing/2014/main" id="{DC8B9359-924D-4C56-9F9A-74091CF4C720}"/>
                </a:ext>
              </a:extLst>
            </p:cNvPr>
            <p:cNvCxnSpPr>
              <a:cxnSpLocks/>
            </p:cNvCxnSpPr>
            <p:nvPr/>
          </p:nvCxnSpPr>
          <p:spPr>
            <a:xfrm flipV="1">
              <a:off x="3684716" y="6747032"/>
              <a:ext cx="5514297" cy="1"/>
            </a:xfrm>
            <a:prstGeom prst="line">
              <a:avLst/>
            </a:prstGeom>
            <a:ln w="28575">
              <a:solidFill>
                <a:srgbClr val="00B0F0"/>
              </a:solidFill>
            </a:ln>
          </p:spPr>
          <p:style>
            <a:lnRef idx="3">
              <a:schemeClr val="accent6"/>
            </a:lnRef>
            <a:fillRef idx="0">
              <a:schemeClr val="accent6"/>
            </a:fillRef>
            <a:effectRef idx="2">
              <a:schemeClr val="accent6"/>
            </a:effectRef>
            <a:fontRef idx="minor">
              <a:schemeClr val="tx1"/>
            </a:fontRef>
          </p:style>
        </p:cxnSp>
        <p:cxnSp>
          <p:nvCxnSpPr>
            <p:cNvPr id="96" name="Connettore 2 95">
              <a:extLst>
                <a:ext uri="{FF2B5EF4-FFF2-40B4-BE49-F238E27FC236}">
                  <a16:creationId xmlns:a16="http://schemas.microsoft.com/office/drawing/2014/main" id="{CFBB13B0-7AFC-464D-924E-9D06DAEADAC5}"/>
                </a:ext>
              </a:extLst>
            </p:cNvPr>
            <p:cNvCxnSpPr>
              <a:cxnSpLocks/>
            </p:cNvCxnSpPr>
            <p:nvPr/>
          </p:nvCxnSpPr>
          <p:spPr>
            <a:xfrm>
              <a:off x="9104599" y="5576047"/>
              <a:ext cx="523495" cy="0"/>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7" name="Connettore diritto 96">
              <a:extLst>
                <a:ext uri="{FF2B5EF4-FFF2-40B4-BE49-F238E27FC236}">
                  <a16:creationId xmlns:a16="http://schemas.microsoft.com/office/drawing/2014/main" id="{1C5D5514-0546-4B8A-91B2-2898FCE9D538}"/>
                </a:ext>
              </a:extLst>
            </p:cNvPr>
            <p:cNvCxnSpPr>
              <a:cxnSpLocks/>
            </p:cNvCxnSpPr>
            <p:nvPr/>
          </p:nvCxnSpPr>
          <p:spPr>
            <a:xfrm flipV="1">
              <a:off x="7069695" y="3936251"/>
              <a:ext cx="0" cy="732564"/>
            </a:xfrm>
            <a:prstGeom prst="line">
              <a:avLst/>
            </a:prstGeom>
            <a:ln w="28575">
              <a:solidFill>
                <a:schemeClr val="tx1"/>
              </a:solidFill>
            </a:ln>
          </p:spPr>
          <p:style>
            <a:lnRef idx="3">
              <a:schemeClr val="accent6"/>
            </a:lnRef>
            <a:fillRef idx="0">
              <a:schemeClr val="accent6"/>
            </a:fillRef>
            <a:effectRef idx="2">
              <a:schemeClr val="accent6"/>
            </a:effectRef>
            <a:fontRef idx="minor">
              <a:schemeClr val="tx1"/>
            </a:fontRef>
          </p:style>
        </p:cxnSp>
        <p:cxnSp>
          <p:nvCxnSpPr>
            <p:cNvPr id="98" name="Connettore diritto 97">
              <a:extLst>
                <a:ext uri="{FF2B5EF4-FFF2-40B4-BE49-F238E27FC236}">
                  <a16:creationId xmlns:a16="http://schemas.microsoft.com/office/drawing/2014/main" id="{CBB08456-62CA-49C9-A527-BA7F0BE03903}"/>
                </a:ext>
              </a:extLst>
            </p:cNvPr>
            <p:cNvCxnSpPr>
              <a:cxnSpLocks/>
            </p:cNvCxnSpPr>
            <p:nvPr/>
          </p:nvCxnSpPr>
          <p:spPr>
            <a:xfrm flipV="1">
              <a:off x="5701552" y="4371345"/>
              <a:ext cx="0" cy="153233"/>
            </a:xfrm>
            <a:prstGeom prst="line">
              <a:avLst/>
            </a:prstGeom>
            <a:ln w="28575">
              <a:solidFill>
                <a:schemeClr val="tx1"/>
              </a:solidFill>
            </a:ln>
          </p:spPr>
          <p:style>
            <a:lnRef idx="3">
              <a:schemeClr val="accent6"/>
            </a:lnRef>
            <a:fillRef idx="0">
              <a:schemeClr val="accent6"/>
            </a:fillRef>
            <a:effectRef idx="2">
              <a:schemeClr val="accent6"/>
            </a:effectRef>
            <a:fontRef idx="minor">
              <a:schemeClr val="tx1"/>
            </a:fontRef>
          </p:style>
        </p:cxnSp>
        <p:cxnSp>
          <p:nvCxnSpPr>
            <p:cNvPr id="99" name="Connettore diritto 98">
              <a:extLst>
                <a:ext uri="{FF2B5EF4-FFF2-40B4-BE49-F238E27FC236}">
                  <a16:creationId xmlns:a16="http://schemas.microsoft.com/office/drawing/2014/main" id="{4FE2F1DB-9E9D-4187-9656-2E1122398CAD}"/>
                </a:ext>
              </a:extLst>
            </p:cNvPr>
            <p:cNvCxnSpPr>
              <a:cxnSpLocks/>
            </p:cNvCxnSpPr>
            <p:nvPr/>
          </p:nvCxnSpPr>
          <p:spPr>
            <a:xfrm>
              <a:off x="5708609" y="4384526"/>
              <a:ext cx="1178855" cy="4749"/>
            </a:xfrm>
            <a:prstGeom prst="line">
              <a:avLst/>
            </a:prstGeom>
            <a:ln w="28575">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00" name="Connettore diritto 99">
              <a:extLst>
                <a:ext uri="{FF2B5EF4-FFF2-40B4-BE49-F238E27FC236}">
                  <a16:creationId xmlns:a16="http://schemas.microsoft.com/office/drawing/2014/main" id="{6F983D28-80C9-42AC-94BF-AB6B583C7F35}"/>
                </a:ext>
              </a:extLst>
            </p:cNvPr>
            <p:cNvCxnSpPr>
              <a:cxnSpLocks/>
            </p:cNvCxnSpPr>
            <p:nvPr/>
          </p:nvCxnSpPr>
          <p:spPr>
            <a:xfrm flipV="1">
              <a:off x="6887464" y="1767043"/>
              <a:ext cx="0" cy="2617483"/>
            </a:xfrm>
            <a:prstGeom prst="line">
              <a:avLst/>
            </a:prstGeom>
            <a:ln w="28575">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01" name="Connettore diritto 100">
              <a:extLst>
                <a:ext uri="{FF2B5EF4-FFF2-40B4-BE49-F238E27FC236}">
                  <a16:creationId xmlns:a16="http://schemas.microsoft.com/office/drawing/2014/main" id="{743A31CF-86A1-4231-8D7D-65A2A41C2C27}"/>
                </a:ext>
              </a:extLst>
            </p:cNvPr>
            <p:cNvCxnSpPr>
              <a:cxnSpLocks/>
            </p:cNvCxnSpPr>
            <p:nvPr/>
          </p:nvCxnSpPr>
          <p:spPr>
            <a:xfrm flipV="1">
              <a:off x="5886845" y="6354747"/>
              <a:ext cx="153217" cy="1"/>
            </a:xfrm>
            <a:prstGeom prst="line">
              <a:avLst/>
            </a:prstGeom>
            <a:ln w="28575">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02" name="Connettore diritto 101">
              <a:extLst>
                <a:ext uri="{FF2B5EF4-FFF2-40B4-BE49-F238E27FC236}">
                  <a16:creationId xmlns:a16="http://schemas.microsoft.com/office/drawing/2014/main" id="{527EC7E1-B40F-43CA-B3BD-27083E724129}"/>
                </a:ext>
              </a:extLst>
            </p:cNvPr>
            <p:cNvCxnSpPr>
              <a:cxnSpLocks/>
            </p:cNvCxnSpPr>
            <p:nvPr/>
          </p:nvCxnSpPr>
          <p:spPr>
            <a:xfrm flipV="1">
              <a:off x="6056682" y="5970494"/>
              <a:ext cx="3459" cy="399677"/>
            </a:xfrm>
            <a:prstGeom prst="line">
              <a:avLst/>
            </a:prstGeom>
            <a:ln w="28575">
              <a:solidFill>
                <a:schemeClr val="tx1"/>
              </a:solidFill>
            </a:ln>
          </p:spPr>
          <p:style>
            <a:lnRef idx="3">
              <a:schemeClr val="accent6"/>
            </a:lnRef>
            <a:fillRef idx="0">
              <a:schemeClr val="accent6"/>
            </a:fillRef>
            <a:effectRef idx="2">
              <a:schemeClr val="accent6"/>
            </a:effectRef>
            <a:fontRef idx="minor">
              <a:schemeClr val="tx1"/>
            </a:fontRef>
          </p:style>
        </p:cxnSp>
        <p:sp>
          <p:nvSpPr>
            <p:cNvPr id="103" name="Freccia in giù 102">
              <a:extLst>
                <a:ext uri="{FF2B5EF4-FFF2-40B4-BE49-F238E27FC236}">
                  <a16:creationId xmlns:a16="http://schemas.microsoft.com/office/drawing/2014/main" id="{02D0EA28-FB42-497B-8350-AC0EC64C2889}"/>
                </a:ext>
              </a:extLst>
            </p:cNvPr>
            <p:cNvSpPr/>
            <p:nvPr/>
          </p:nvSpPr>
          <p:spPr>
            <a:xfrm rot="3720664" flipH="1">
              <a:off x="6481407" y="3973803"/>
              <a:ext cx="93597" cy="174854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4" name="Connettore 2 103">
              <a:extLst>
                <a:ext uri="{FF2B5EF4-FFF2-40B4-BE49-F238E27FC236}">
                  <a16:creationId xmlns:a16="http://schemas.microsoft.com/office/drawing/2014/main" id="{4D8CFCAB-611D-474D-B03D-D2FBC9945521}"/>
                </a:ext>
              </a:extLst>
            </p:cNvPr>
            <p:cNvCxnSpPr>
              <a:cxnSpLocks/>
            </p:cNvCxnSpPr>
            <p:nvPr/>
          </p:nvCxnSpPr>
          <p:spPr>
            <a:xfrm flipV="1">
              <a:off x="3684716" y="6569475"/>
              <a:ext cx="0" cy="140092"/>
            </a:xfrm>
            <a:prstGeom prst="straightConnector1">
              <a:avLst/>
            </a:prstGeom>
            <a:ln w="28575"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5" name="Rettangolo 104">
              <a:extLst>
                <a:ext uri="{FF2B5EF4-FFF2-40B4-BE49-F238E27FC236}">
                  <a16:creationId xmlns:a16="http://schemas.microsoft.com/office/drawing/2014/main" id="{18C7C5DB-E74D-4938-B00C-E83BB107767A}"/>
                </a:ext>
              </a:extLst>
            </p:cNvPr>
            <p:cNvSpPr/>
            <p:nvPr/>
          </p:nvSpPr>
          <p:spPr>
            <a:xfrm>
              <a:off x="197224" y="555810"/>
              <a:ext cx="2414877" cy="6266330"/>
            </a:xfrm>
            <a:prstGeom prst="rect">
              <a:avLst/>
            </a:prstGeom>
            <a:no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6" name="Picture 2" descr="Practical examples digestion">
              <a:extLst>
                <a:ext uri="{FF2B5EF4-FFF2-40B4-BE49-F238E27FC236}">
                  <a16:creationId xmlns:a16="http://schemas.microsoft.com/office/drawing/2014/main" id="{008D63AB-93CD-490E-B405-007AA1B9926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9687" y="4946692"/>
              <a:ext cx="2099546" cy="1093513"/>
            </a:xfrm>
            <a:prstGeom prst="rect">
              <a:avLst/>
            </a:prstGeom>
            <a:noFill/>
            <a:extLst>
              <a:ext uri="{909E8E84-426E-40DD-AFC4-6F175D3DCCD1}">
                <a14:hiddenFill xmlns:a14="http://schemas.microsoft.com/office/drawing/2010/main">
                  <a:solidFill>
                    <a:srgbClr val="FFFFFF"/>
                  </a:solidFill>
                </a14:hiddenFill>
              </a:ext>
            </a:extLst>
          </p:spPr>
        </p:pic>
        <p:sp>
          <p:nvSpPr>
            <p:cNvPr id="107" name="CasellaDiTesto 106">
              <a:extLst>
                <a:ext uri="{FF2B5EF4-FFF2-40B4-BE49-F238E27FC236}">
                  <a16:creationId xmlns:a16="http://schemas.microsoft.com/office/drawing/2014/main" id="{EA0F7EDC-B9F8-453A-90B5-AE0593A4DF58}"/>
                </a:ext>
              </a:extLst>
            </p:cNvPr>
            <p:cNvSpPr txBox="1"/>
            <p:nvPr/>
          </p:nvSpPr>
          <p:spPr>
            <a:xfrm>
              <a:off x="89970" y="6024126"/>
              <a:ext cx="2612319" cy="3403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100" b="0" i="0" u="none" strike="noStrike" kern="1200" cap="none" spc="0" normalizeH="0" baseline="0" noProof="0" dirty="0">
                  <a:ln>
                    <a:noFill/>
                  </a:ln>
                  <a:solidFill>
                    <a:prstClr val="black"/>
                  </a:solidFill>
                  <a:effectLst/>
                  <a:uLnTx/>
                  <a:uFillTx/>
                  <a:latin typeface="Calibri" panose="020F0502020204030204"/>
                  <a:ea typeface="+mn-ea"/>
                  <a:cs typeface="+mn-cs"/>
                </a:rPr>
                <a:t>OFMSW</a:t>
              </a:r>
            </a:p>
          </p:txBody>
        </p:sp>
        <p:cxnSp>
          <p:nvCxnSpPr>
            <p:cNvPr id="108" name="Connettore diritto 107">
              <a:extLst>
                <a:ext uri="{FF2B5EF4-FFF2-40B4-BE49-F238E27FC236}">
                  <a16:creationId xmlns:a16="http://schemas.microsoft.com/office/drawing/2014/main" id="{CDECDA85-ACC5-44C9-BE1B-0CEBCBBAD89C}"/>
                </a:ext>
              </a:extLst>
            </p:cNvPr>
            <p:cNvCxnSpPr>
              <a:cxnSpLocks/>
            </p:cNvCxnSpPr>
            <p:nvPr/>
          </p:nvCxnSpPr>
          <p:spPr>
            <a:xfrm flipV="1">
              <a:off x="2910128" y="5588442"/>
              <a:ext cx="3459" cy="772222"/>
            </a:xfrm>
            <a:prstGeom prst="line">
              <a:avLst/>
            </a:prstGeom>
            <a:ln w="28575">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09" name="Connettore diritto 108">
              <a:extLst>
                <a:ext uri="{FF2B5EF4-FFF2-40B4-BE49-F238E27FC236}">
                  <a16:creationId xmlns:a16="http://schemas.microsoft.com/office/drawing/2014/main" id="{030E36AA-70E5-463B-BF2C-F2D4D6305C7E}"/>
                </a:ext>
              </a:extLst>
            </p:cNvPr>
            <p:cNvCxnSpPr>
              <a:cxnSpLocks/>
            </p:cNvCxnSpPr>
            <p:nvPr/>
          </p:nvCxnSpPr>
          <p:spPr>
            <a:xfrm>
              <a:off x="2577322" y="5590330"/>
              <a:ext cx="335117" cy="0"/>
            </a:xfrm>
            <a:prstGeom prst="line">
              <a:avLst/>
            </a:prstGeom>
            <a:ln w="28575">
              <a:solidFill>
                <a:schemeClr val="tx1"/>
              </a:solidFill>
            </a:ln>
          </p:spPr>
          <p:style>
            <a:lnRef idx="3">
              <a:schemeClr val="accent6"/>
            </a:lnRef>
            <a:fillRef idx="0">
              <a:schemeClr val="accent6"/>
            </a:fillRef>
            <a:effectRef idx="2">
              <a:schemeClr val="accent6"/>
            </a:effectRef>
            <a:fontRef idx="minor">
              <a:schemeClr val="tx1"/>
            </a:fontRef>
          </p:style>
        </p:cxnSp>
        <p:sp>
          <p:nvSpPr>
            <p:cNvPr id="110" name="Rettangolo 109">
              <a:extLst>
                <a:ext uri="{FF2B5EF4-FFF2-40B4-BE49-F238E27FC236}">
                  <a16:creationId xmlns:a16="http://schemas.microsoft.com/office/drawing/2014/main" id="{4E957A3D-61D9-441E-9CBE-8D0E2EA99E14}"/>
                </a:ext>
              </a:extLst>
            </p:cNvPr>
            <p:cNvSpPr/>
            <p:nvPr/>
          </p:nvSpPr>
          <p:spPr>
            <a:xfrm>
              <a:off x="2985444" y="555940"/>
              <a:ext cx="6279124" cy="6266330"/>
            </a:xfrm>
            <a:prstGeom prst="rect">
              <a:avLst/>
            </a:prstGeom>
            <a:noFill/>
            <a:ln w="19050">
              <a:solidFill>
                <a:srgbClr val="7030A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ttangolo 110">
              <a:extLst>
                <a:ext uri="{FF2B5EF4-FFF2-40B4-BE49-F238E27FC236}">
                  <a16:creationId xmlns:a16="http://schemas.microsoft.com/office/drawing/2014/main" id="{0EA050A0-A531-4CAA-9F26-B163E451799B}"/>
                </a:ext>
              </a:extLst>
            </p:cNvPr>
            <p:cNvSpPr/>
            <p:nvPr/>
          </p:nvSpPr>
          <p:spPr>
            <a:xfrm>
              <a:off x="9448462" y="562525"/>
              <a:ext cx="2568840" cy="6266330"/>
            </a:xfrm>
            <a:prstGeom prst="rect">
              <a:avLst/>
            </a:prstGeom>
            <a:noFill/>
            <a:ln w="190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CasellaDiTesto 111">
              <a:extLst>
                <a:ext uri="{FF2B5EF4-FFF2-40B4-BE49-F238E27FC236}">
                  <a16:creationId xmlns:a16="http://schemas.microsoft.com/office/drawing/2014/main" id="{26C5F13F-733C-4BB8-9DD5-0C02CD1E4F82}"/>
                </a:ext>
              </a:extLst>
            </p:cNvPr>
            <p:cNvSpPr txBox="1"/>
            <p:nvPr/>
          </p:nvSpPr>
          <p:spPr>
            <a:xfrm>
              <a:off x="6887464" y="664232"/>
              <a:ext cx="2217133" cy="760825"/>
            </a:xfrm>
            <a:prstGeom prst="rect">
              <a:avLst/>
            </a:prstGeom>
            <a:noFill/>
            <a:ln w="19050">
              <a:solidFill>
                <a:srgbClr val="7030A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rPr>
                <a:t>WASTE TREATMENT SECTION</a:t>
              </a:r>
            </a:p>
          </p:txBody>
        </p:sp>
        <p:sp>
          <p:nvSpPr>
            <p:cNvPr id="113" name="CasellaDiTesto 112">
              <a:extLst>
                <a:ext uri="{FF2B5EF4-FFF2-40B4-BE49-F238E27FC236}">
                  <a16:creationId xmlns:a16="http://schemas.microsoft.com/office/drawing/2014/main" id="{91EC5539-B6A4-4BC9-92CF-F60A09124CD4}"/>
                </a:ext>
              </a:extLst>
            </p:cNvPr>
            <p:cNvSpPr txBox="1"/>
            <p:nvPr/>
          </p:nvSpPr>
          <p:spPr>
            <a:xfrm>
              <a:off x="269478" y="6303444"/>
              <a:ext cx="2217133" cy="440478"/>
            </a:xfrm>
            <a:prstGeom prst="rect">
              <a:avLst/>
            </a:prstGeom>
            <a:noFill/>
            <a:ln w="19050">
              <a:solidFill>
                <a:srgbClr val="00206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black"/>
                  </a:solidFill>
                  <a:effectLst/>
                  <a:uLnTx/>
                  <a:uFillTx/>
                  <a:latin typeface="Calibri" panose="020F0502020204030204"/>
                  <a:ea typeface="+mn-ea"/>
                  <a:cs typeface="+mn-cs"/>
                </a:rPr>
                <a:t>INPUT</a:t>
              </a:r>
            </a:p>
          </p:txBody>
        </p:sp>
        <p:sp>
          <p:nvSpPr>
            <p:cNvPr id="114" name="CasellaDiTesto 113">
              <a:extLst>
                <a:ext uri="{FF2B5EF4-FFF2-40B4-BE49-F238E27FC236}">
                  <a16:creationId xmlns:a16="http://schemas.microsoft.com/office/drawing/2014/main" id="{5D1465AC-DCE0-4784-B01E-D6E366991760}"/>
                </a:ext>
              </a:extLst>
            </p:cNvPr>
            <p:cNvSpPr txBox="1"/>
            <p:nvPr/>
          </p:nvSpPr>
          <p:spPr>
            <a:xfrm>
              <a:off x="9637911" y="689277"/>
              <a:ext cx="2217133" cy="440478"/>
            </a:xfrm>
            <a:prstGeom prst="rect">
              <a:avLst/>
            </a:prstGeom>
            <a:noFill/>
            <a:ln w="19050">
              <a:solidFill>
                <a:srgbClr val="C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black"/>
                  </a:solidFill>
                  <a:effectLst/>
                  <a:uLnTx/>
                  <a:uFillTx/>
                  <a:latin typeface="Calibri" panose="020F0502020204030204"/>
                  <a:ea typeface="+mn-ea"/>
                  <a:cs typeface="+mn-cs"/>
                </a:rPr>
                <a:t>OUTPUT</a:t>
              </a:r>
            </a:p>
          </p:txBody>
        </p:sp>
      </p:grpSp>
      <p:sp>
        <p:nvSpPr>
          <p:cNvPr id="143" name="Rettangolo 142">
            <a:extLst>
              <a:ext uri="{FF2B5EF4-FFF2-40B4-BE49-F238E27FC236}">
                <a16:creationId xmlns:a16="http://schemas.microsoft.com/office/drawing/2014/main" id="{A5622938-B58D-47A2-BB01-DD375292A8EB}"/>
              </a:ext>
            </a:extLst>
          </p:cNvPr>
          <p:cNvSpPr/>
          <p:nvPr/>
        </p:nvSpPr>
        <p:spPr>
          <a:xfrm>
            <a:off x="5259542" y="1005068"/>
            <a:ext cx="2003557" cy="47023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solidFill>
                  <a:srgbClr val="00B050"/>
                </a:solidFill>
              </a:rPr>
              <a:t>CASE «EOLICO»</a:t>
            </a:r>
          </a:p>
        </p:txBody>
      </p:sp>
      <p:sp>
        <p:nvSpPr>
          <p:cNvPr id="5" name="Segnaposto numero diapositiva 4">
            <a:extLst>
              <a:ext uri="{FF2B5EF4-FFF2-40B4-BE49-F238E27FC236}">
                <a16:creationId xmlns:a16="http://schemas.microsoft.com/office/drawing/2014/main" id="{CDF3C1EE-D9A0-406A-9A3A-75C82527E0DC}"/>
              </a:ext>
            </a:extLst>
          </p:cNvPr>
          <p:cNvSpPr>
            <a:spLocks noGrp="1"/>
          </p:cNvSpPr>
          <p:nvPr>
            <p:ph type="sldNum" sz="quarter" idx="12"/>
          </p:nvPr>
        </p:nvSpPr>
        <p:spPr>
          <a:xfrm>
            <a:off x="11490375" y="6174579"/>
            <a:ext cx="357116" cy="365125"/>
          </a:xfrm>
        </p:spPr>
        <p:txBody>
          <a:bodyPr rtlCol="0"/>
          <a:lstStyle/>
          <a:p>
            <a:pPr rtl="0"/>
            <a:fld id="{82EE24B5-652C-4DB5-B7C3-B5BBEC1280B1}" type="slidenum">
              <a:rPr lang="it-IT" sz="1000" smtClean="0"/>
              <a:t>12</a:t>
            </a:fld>
            <a:endParaRPr lang="it-IT" sz="1000"/>
          </a:p>
        </p:txBody>
      </p:sp>
    </p:spTree>
    <p:extLst>
      <p:ext uri="{BB962C8B-B14F-4D97-AF65-F5344CB8AC3E}">
        <p14:creationId xmlns:p14="http://schemas.microsoft.com/office/powerpoint/2010/main" val="98086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ttangolo 68">
            <a:extLst>
              <a:ext uri="{FF2B5EF4-FFF2-40B4-BE49-F238E27FC236}">
                <a16:creationId xmlns:a16="http://schemas.microsoft.com/office/drawing/2014/main" id="{929E480C-75D1-43A5-B735-822A51FA7633}"/>
              </a:ext>
            </a:extLst>
          </p:cNvPr>
          <p:cNvSpPr/>
          <p:nvPr/>
        </p:nvSpPr>
        <p:spPr>
          <a:xfrm>
            <a:off x="-1" y="1"/>
            <a:ext cx="12192001" cy="8613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descr="Ovale beige">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 name="Titolo 1">
            <a:extLst>
              <a:ext uri="{FF2B5EF4-FFF2-40B4-BE49-F238E27FC236}">
                <a16:creationId xmlns:a16="http://schemas.microsoft.com/office/drawing/2014/main" id="{04D00B79-44BB-4D5F-B51D-2270A854D77A}"/>
              </a:ext>
            </a:extLst>
          </p:cNvPr>
          <p:cNvSpPr>
            <a:spLocks noGrp="1"/>
          </p:cNvSpPr>
          <p:nvPr>
            <p:ph type="title"/>
          </p:nvPr>
        </p:nvSpPr>
        <p:spPr bwMode="white">
          <a:xfrm>
            <a:off x="806116" y="-227010"/>
            <a:ext cx="10515600" cy="1325563"/>
          </a:xfrm>
        </p:spPr>
        <p:txBody>
          <a:bodyPr rtlCol="0"/>
          <a:lstStyle/>
          <a:p>
            <a:pPr rtl="0"/>
            <a:r>
              <a:rPr lang="it-IT" dirty="0" err="1">
                <a:solidFill>
                  <a:schemeClr val="bg1"/>
                </a:solidFill>
              </a:rPr>
              <a:t>Compared</a:t>
            </a:r>
            <a:r>
              <a:rPr lang="it-IT" dirty="0">
                <a:solidFill>
                  <a:schemeClr val="bg1"/>
                </a:solidFill>
              </a:rPr>
              <a:t> </a:t>
            </a:r>
            <a:r>
              <a:rPr lang="it-IT" dirty="0" err="1">
                <a:solidFill>
                  <a:schemeClr val="bg1"/>
                </a:solidFill>
              </a:rPr>
              <a:t>configurations</a:t>
            </a:r>
            <a:endParaRPr lang="it-IT" dirty="0"/>
          </a:p>
        </p:txBody>
      </p:sp>
      <p:sp>
        <p:nvSpPr>
          <p:cNvPr id="5" name="Segnaposto numero diapositiva 4">
            <a:extLst>
              <a:ext uri="{FF2B5EF4-FFF2-40B4-BE49-F238E27FC236}">
                <a16:creationId xmlns:a16="http://schemas.microsoft.com/office/drawing/2014/main" id="{CDF3C1EE-D9A0-406A-9A3A-75C82527E0DC}"/>
              </a:ext>
            </a:extLst>
          </p:cNvPr>
          <p:cNvSpPr>
            <a:spLocks noGrp="1"/>
          </p:cNvSpPr>
          <p:nvPr>
            <p:ph type="sldNum" sz="quarter" idx="12"/>
          </p:nvPr>
        </p:nvSpPr>
        <p:spPr>
          <a:xfrm>
            <a:off x="11487698" y="6184329"/>
            <a:ext cx="357116" cy="365125"/>
          </a:xfrm>
        </p:spPr>
        <p:txBody>
          <a:bodyPr rtlCol="0"/>
          <a:lstStyle/>
          <a:p>
            <a:pPr rtl="0"/>
            <a:fld id="{82EE24B5-652C-4DB5-B7C3-B5BBEC1280B1}" type="slidenum">
              <a:rPr lang="it-IT" sz="1000" smtClean="0"/>
              <a:t>13</a:t>
            </a:fld>
            <a:endParaRPr lang="it-IT" sz="1000"/>
          </a:p>
        </p:txBody>
      </p:sp>
      <p:sp>
        <p:nvSpPr>
          <p:cNvPr id="11" name="oggetto 5" descr="Rettangolo beige">
            <a:extLst>
              <a:ext uri="{FF2B5EF4-FFF2-40B4-BE49-F238E27FC236}">
                <a16:creationId xmlns:a16="http://schemas.microsoft.com/office/drawing/2014/main" id="{B07BA1F9-2C19-4C07-B29B-18B9FBCC4755}"/>
              </a:ext>
            </a:extLst>
          </p:cNvPr>
          <p:cNvSpPr/>
          <p:nvPr/>
        </p:nvSpPr>
        <p:spPr bwMode="white">
          <a:xfrm>
            <a:off x="915522" y="698924"/>
            <a:ext cx="5180477" cy="65465"/>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it-IT"/>
          </a:p>
        </p:txBody>
      </p:sp>
      <p:grpSp>
        <p:nvGrpSpPr>
          <p:cNvPr id="38" name="Gruppo 37">
            <a:extLst>
              <a:ext uri="{FF2B5EF4-FFF2-40B4-BE49-F238E27FC236}">
                <a16:creationId xmlns:a16="http://schemas.microsoft.com/office/drawing/2014/main" id="{9B50EE43-8642-4961-8A17-0EAA40DD8E2D}"/>
              </a:ext>
            </a:extLst>
          </p:cNvPr>
          <p:cNvGrpSpPr/>
          <p:nvPr/>
        </p:nvGrpSpPr>
        <p:grpSpPr>
          <a:xfrm>
            <a:off x="353110" y="1170098"/>
            <a:ext cx="11209128" cy="2537192"/>
            <a:chOff x="1272448" y="614492"/>
            <a:chExt cx="10472709" cy="2930231"/>
          </a:xfrm>
        </p:grpSpPr>
        <p:grpSp>
          <p:nvGrpSpPr>
            <p:cNvPr id="39" name="Gruppo 38">
              <a:extLst>
                <a:ext uri="{FF2B5EF4-FFF2-40B4-BE49-F238E27FC236}">
                  <a16:creationId xmlns:a16="http://schemas.microsoft.com/office/drawing/2014/main" id="{A178B953-FAE1-4B42-B833-4FF6F147CF41}"/>
                </a:ext>
              </a:extLst>
            </p:cNvPr>
            <p:cNvGrpSpPr/>
            <p:nvPr/>
          </p:nvGrpSpPr>
          <p:grpSpPr>
            <a:xfrm>
              <a:off x="3572417" y="614492"/>
              <a:ext cx="8172740" cy="2930231"/>
              <a:chOff x="3572417" y="614492"/>
              <a:chExt cx="8172740" cy="2930231"/>
            </a:xfrm>
          </p:grpSpPr>
          <p:grpSp>
            <p:nvGrpSpPr>
              <p:cNvPr id="42" name="Gruppo 41">
                <a:extLst>
                  <a:ext uri="{FF2B5EF4-FFF2-40B4-BE49-F238E27FC236}">
                    <a16:creationId xmlns:a16="http://schemas.microsoft.com/office/drawing/2014/main" id="{636E51AD-F30E-4861-BA34-1A2D39627C12}"/>
                  </a:ext>
                </a:extLst>
              </p:cNvPr>
              <p:cNvGrpSpPr/>
              <p:nvPr/>
            </p:nvGrpSpPr>
            <p:grpSpPr>
              <a:xfrm>
                <a:off x="3613211" y="614492"/>
                <a:ext cx="8131946" cy="2929273"/>
                <a:chOff x="2618912" y="639547"/>
                <a:chExt cx="8131946" cy="2929273"/>
              </a:xfrm>
            </p:grpSpPr>
            <p:sp>
              <p:nvSpPr>
                <p:cNvPr id="47" name="Rettangolo 46">
                  <a:extLst>
                    <a:ext uri="{FF2B5EF4-FFF2-40B4-BE49-F238E27FC236}">
                      <a16:creationId xmlns:a16="http://schemas.microsoft.com/office/drawing/2014/main" id="{E77DF0EE-6517-4F6C-8C3E-6C6B7868AC2F}"/>
                    </a:ext>
                  </a:extLst>
                </p:cNvPr>
                <p:cNvSpPr/>
                <p:nvPr/>
              </p:nvSpPr>
              <p:spPr>
                <a:xfrm>
                  <a:off x="4145872" y="1196731"/>
                  <a:ext cx="1233996" cy="9410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Anaerobic</a:t>
                  </a:r>
                  <a:r>
                    <a:rPr lang="it-IT" dirty="0">
                      <a:solidFill>
                        <a:schemeClr val="tx1"/>
                      </a:solidFill>
                    </a:rPr>
                    <a:t> </a:t>
                  </a:r>
                  <a:r>
                    <a:rPr lang="it-IT" dirty="0" err="1">
                      <a:solidFill>
                        <a:schemeClr val="tx1"/>
                      </a:solidFill>
                    </a:rPr>
                    <a:t>digester</a:t>
                  </a:r>
                  <a:endParaRPr lang="it-IT" dirty="0">
                    <a:solidFill>
                      <a:schemeClr val="tx1"/>
                    </a:solidFill>
                  </a:endParaRPr>
                </a:p>
              </p:txBody>
            </p:sp>
            <p:sp>
              <p:nvSpPr>
                <p:cNvPr id="48" name="Rettangolo 47">
                  <a:extLst>
                    <a:ext uri="{FF2B5EF4-FFF2-40B4-BE49-F238E27FC236}">
                      <a16:creationId xmlns:a16="http://schemas.microsoft.com/office/drawing/2014/main" id="{26F89411-8372-46B8-AE35-CA4A5F8ADE21}"/>
                    </a:ext>
                  </a:extLst>
                </p:cNvPr>
                <p:cNvSpPr/>
                <p:nvPr/>
              </p:nvSpPr>
              <p:spPr>
                <a:xfrm>
                  <a:off x="6861700" y="1196731"/>
                  <a:ext cx="1632012" cy="9410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Composting</a:t>
                  </a:r>
                  <a:endParaRPr lang="it-IT" dirty="0">
                    <a:solidFill>
                      <a:schemeClr val="tx1"/>
                    </a:solidFill>
                  </a:endParaRPr>
                </a:p>
              </p:txBody>
            </p:sp>
            <p:sp>
              <p:nvSpPr>
                <p:cNvPr id="49" name="Rettangolo 48">
                  <a:extLst>
                    <a:ext uri="{FF2B5EF4-FFF2-40B4-BE49-F238E27FC236}">
                      <a16:creationId xmlns:a16="http://schemas.microsoft.com/office/drawing/2014/main" id="{06FB88D1-9EF0-4081-80D3-304A5969E2EB}"/>
                    </a:ext>
                  </a:extLst>
                </p:cNvPr>
                <p:cNvSpPr/>
                <p:nvPr/>
              </p:nvSpPr>
              <p:spPr>
                <a:xfrm>
                  <a:off x="7908711" y="2416946"/>
                  <a:ext cx="1632013" cy="9410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Boiler</a:t>
                  </a:r>
                </a:p>
              </p:txBody>
            </p:sp>
            <p:cxnSp>
              <p:nvCxnSpPr>
                <p:cNvPr id="50" name="Connettore 2 49">
                  <a:extLst>
                    <a:ext uri="{FF2B5EF4-FFF2-40B4-BE49-F238E27FC236}">
                      <a16:creationId xmlns:a16="http://schemas.microsoft.com/office/drawing/2014/main" id="{F6788965-2570-46DC-B06D-8C1028098D9E}"/>
                    </a:ext>
                  </a:extLst>
                </p:cNvPr>
                <p:cNvCxnSpPr>
                  <a:cxnSpLocks/>
                </p:cNvCxnSpPr>
                <p:nvPr/>
              </p:nvCxnSpPr>
              <p:spPr>
                <a:xfrm>
                  <a:off x="2618912" y="1910787"/>
                  <a:ext cx="15269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ttore 2 50">
                  <a:extLst>
                    <a:ext uri="{FF2B5EF4-FFF2-40B4-BE49-F238E27FC236}">
                      <a16:creationId xmlns:a16="http://schemas.microsoft.com/office/drawing/2014/main" id="{945176AF-2C8F-4118-8408-91D1A2AB98A0}"/>
                    </a:ext>
                  </a:extLst>
                </p:cNvPr>
                <p:cNvCxnSpPr>
                  <a:cxnSpLocks/>
                </p:cNvCxnSpPr>
                <p:nvPr/>
              </p:nvCxnSpPr>
              <p:spPr>
                <a:xfrm flipV="1">
                  <a:off x="2627604" y="1652012"/>
                  <a:ext cx="1526960" cy="112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ttore 2 51">
                  <a:extLst>
                    <a:ext uri="{FF2B5EF4-FFF2-40B4-BE49-F238E27FC236}">
                      <a16:creationId xmlns:a16="http://schemas.microsoft.com/office/drawing/2014/main" id="{E0D3797B-0645-44D2-B848-4E78AC88475F}"/>
                    </a:ext>
                  </a:extLst>
                </p:cNvPr>
                <p:cNvCxnSpPr>
                  <a:cxnSpLocks/>
                  <a:stCxn id="47" idx="3"/>
                  <a:endCxn id="48" idx="1"/>
                </p:cNvCxnSpPr>
                <p:nvPr/>
              </p:nvCxnSpPr>
              <p:spPr>
                <a:xfrm>
                  <a:off x="5379868" y="1667248"/>
                  <a:ext cx="14818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ttore 2 52">
                  <a:extLst>
                    <a:ext uri="{FF2B5EF4-FFF2-40B4-BE49-F238E27FC236}">
                      <a16:creationId xmlns:a16="http://schemas.microsoft.com/office/drawing/2014/main" id="{BF6C584F-DE36-487E-8445-4F676030713D}"/>
                    </a:ext>
                  </a:extLst>
                </p:cNvPr>
                <p:cNvCxnSpPr>
                  <a:cxnSpLocks/>
                </p:cNvCxnSpPr>
                <p:nvPr/>
              </p:nvCxnSpPr>
              <p:spPr>
                <a:xfrm>
                  <a:off x="8493712" y="1667247"/>
                  <a:ext cx="22571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ttore 2 53">
                  <a:extLst>
                    <a:ext uri="{FF2B5EF4-FFF2-40B4-BE49-F238E27FC236}">
                      <a16:creationId xmlns:a16="http://schemas.microsoft.com/office/drawing/2014/main" id="{6504E3B0-54BB-4EF9-9854-28764C841534}"/>
                    </a:ext>
                  </a:extLst>
                </p:cNvPr>
                <p:cNvCxnSpPr>
                  <a:cxnSpLocks/>
                </p:cNvCxnSpPr>
                <p:nvPr/>
              </p:nvCxnSpPr>
              <p:spPr>
                <a:xfrm>
                  <a:off x="4762870" y="914125"/>
                  <a:ext cx="59879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ttore diritto 54">
                  <a:extLst>
                    <a:ext uri="{FF2B5EF4-FFF2-40B4-BE49-F238E27FC236}">
                      <a16:creationId xmlns:a16="http://schemas.microsoft.com/office/drawing/2014/main" id="{4A0D9F1E-5F5F-4E81-9394-0B3EF22A77C7}"/>
                    </a:ext>
                  </a:extLst>
                </p:cNvPr>
                <p:cNvCxnSpPr>
                  <a:endCxn id="47" idx="0"/>
                </p:cNvCxnSpPr>
                <p:nvPr/>
              </p:nvCxnSpPr>
              <p:spPr>
                <a:xfrm>
                  <a:off x="4762870" y="914125"/>
                  <a:ext cx="0" cy="282606"/>
                </a:xfrm>
                <a:prstGeom prst="line">
                  <a:avLst/>
                </a:prstGeom>
              </p:spPr>
              <p:style>
                <a:lnRef idx="1">
                  <a:schemeClr val="dk1"/>
                </a:lnRef>
                <a:fillRef idx="0">
                  <a:schemeClr val="dk1"/>
                </a:fillRef>
                <a:effectRef idx="0">
                  <a:schemeClr val="dk1"/>
                </a:effectRef>
                <a:fontRef idx="minor">
                  <a:schemeClr val="tx1"/>
                </a:fontRef>
              </p:style>
            </p:cxnSp>
            <p:cxnSp>
              <p:nvCxnSpPr>
                <p:cNvPr id="56" name="Connettore 2 55">
                  <a:extLst>
                    <a:ext uri="{FF2B5EF4-FFF2-40B4-BE49-F238E27FC236}">
                      <a16:creationId xmlns:a16="http://schemas.microsoft.com/office/drawing/2014/main" id="{4BA378DB-EEAD-447D-91D6-5FBBBA09DF73}"/>
                    </a:ext>
                  </a:extLst>
                </p:cNvPr>
                <p:cNvCxnSpPr>
                  <a:cxnSpLocks/>
                </p:cNvCxnSpPr>
                <p:nvPr/>
              </p:nvCxnSpPr>
              <p:spPr>
                <a:xfrm>
                  <a:off x="8724717" y="916750"/>
                  <a:ext cx="0" cy="1502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CasellaDiTesto 56">
                  <a:extLst>
                    <a:ext uri="{FF2B5EF4-FFF2-40B4-BE49-F238E27FC236}">
                      <a16:creationId xmlns:a16="http://schemas.microsoft.com/office/drawing/2014/main" id="{FD939FEF-9020-4CFC-B748-A00FCACF902E}"/>
                    </a:ext>
                  </a:extLst>
                </p:cNvPr>
                <p:cNvSpPr txBox="1"/>
                <p:nvPr/>
              </p:nvSpPr>
              <p:spPr>
                <a:xfrm>
                  <a:off x="2921507" y="1641466"/>
                  <a:ext cx="777790" cy="319909"/>
                </a:xfrm>
                <a:prstGeom prst="rect">
                  <a:avLst/>
                </a:prstGeom>
                <a:noFill/>
              </p:spPr>
              <p:txBody>
                <a:bodyPr wrap="square" rtlCol="0">
                  <a:spAutoFit/>
                </a:bodyPr>
                <a:lstStyle/>
                <a:p>
                  <a:r>
                    <a:rPr lang="it-IT" sz="1200" dirty="0"/>
                    <a:t>OFMSW</a:t>
                  </a:r>
                </a:p>
              </p:txBody>
            </p:sp>
            <p:sp>
              <p:nvSpPr>
                <p:cNvPr id="58" name="CasellaDiTesto 57">
                  <a:extLst>
                    <a:ext uri="{FF2B5EF4-FFF2-40B4-BE49-F238E27FC236}">
                      <a16:creationId xmlns:a16="http://schemas.microsoft.com/office/drawing/2014/main" id="{93B66710-E3D2-4DF4-86BB-D731DC33D102}"/>
                    </a:ext>
                  </a:extLst>
                </p:cNvPr>
                <p:cNvSpPr txBox="1"/>
                <p:nvPr/>
              </p:nvSpPr>
              <p:spPr>
                <a:xfrm>
                  <a:off x="2663761" y="1373068"/>
                  <a:ext cx="1127464" cy="319909"/>
                </a:xfrm>
                <a:prstGeom prst="rect">
                  <a:avLst/>
                </a:prstGeom>
                <a:noFill/>
              </p:spPr>
              <p:txBody>
                <a:bodyPr wrap="square" rtlCol="0">
                  <a:spAutoFit/>
                </a:bodyPr>
                <a:lstStyle/>
                <a:p>
                  <a:pPr algn="ctr"/>
                  <a:r>
                    <a:rPr lang="it-IT" sz="1200" dirty="0" err="1"/>
                    <a:t>clean</a:t>
                  </a:r>
                  <a:r>
                    <a:rPr lang="it-IT" sz="1200" dirty="0"/>
                    <a:t> water</a:t>
                  </a:r>
                </a:p>
              </p:txBody>
            </p:sp>
            <p:sp>
              <p:nvSpPr>
                <p:cNvPr id="59" name="CasellaDiTesto 58">
                  <a:extLst>
                    <a:ext uri="{FF2B5EF4-FFF2-40B4-BE49-F238E27FC236}">
                      <a16:creationId xmlns:a16="http://schemas.microsoft.com/office/drawing/2014/main" id="{361DAB03-8E48-4292-A3BD-FEFC0869A8D3}"/>
                    </a:ext>
                  </a:extLst>
                </p:cNvPr>
                <p:cNvSpPr txBox="1"/>
                <p:nvPr/>
              </p:nvSpPr>
              <p:spPr>
                <a:xfrm>
                  <a:off x="9892133" y="639547"/>
                  <a:ext cx="787704" cy="276999"/>
                </a:xfrm>
                <a:prstGeom prst="rect">
                  <a:avLst/>
                </a:prstGeom>
                <a:noFill/>
              </p:spPr>
              <p:txBody>
                <a:bodyPr wrap="square" rtlCol="0">
                  <a:spAutoFit/>
                </a:bodyPr>
                <a:lstStyle/>
                <a:p>
                  <a:r>
                    <a:rPr lang="it-IT" sz="1200"/>
                    <a:t>biogas</a:t>
                  </a:r>
                </a:p>
              </p:txBody>
            </p:sp>
            <p:sp>
              <p:nvSpPr>
                <p:cNvPr id="60" name="CasellaDiTesto 59">
                  <a:extLst>
                    <a:ext uri="{FF2B5EF4-FFF2-40B4-BE49-F238E27FC236}">
                      <a16:creationId xmlns:a16="http://schemas.microsoft.com/office/drawing/2014/main" id="{68C6198F-7643-4FEF-9D20-83FC41A7BDFD}"/>
                    </a:ext>
                  </a:extLst>
                </p:cNvPr>
                <p:cNvSpPr txBox="1"/>
                <p:nvPr/>
              </p:nvSpPr>
              <p:spPr>
                <a:xfrm>
                  <a:off x="9883256" y="1403994"/>
                  <a:ext cx="787703" cy="276999"/>
                </a:xfrm>
                <a:prstGeom prst="rect">
                  <a:avLst/>
                </a:prstGeom>
                <a:noFill/>
              </p:spPr>
              <p:txBody>
                <a:bodyPr wrap="square" rtlCol="0">
                  <a:spAutoFit/>
                </a:bodyPr>
                <a:lstStyle/>
                <a:p>
                  <a:r>
                    <a:rPr lang="it-IT" sz="1200"/>
                    <a:t>compost</a:t>
                  </a:r>
                </a:p>
              </p:txBody>
            </p:sp>
            <p:sp>
              <p:nvSpPr>
                <p:cNvPr id="61" name="Rettangolo 60">
                  <a:extLst>
                    <a:ext uri="{FF2B5EF4-FFF2-40B4-BE49-F238E27FC236}">
                      <a16:creationId xmlns:a16="http://schemas.microsoft.com/office/drawing/2014/main" id="{F60FDC1C-1522-481D-96DA-30F4093B0276}"/>
                    </a:ext>
                  </a:extLst>
                </p:cNvPr>
                <p:cNvSpPr/>
                <p:nvPr/>
              </p:nvSpPr>
              <p:spPr>
                <a:xfrm>
                  <a:off x="3817398" y="672156"/>
                  <a:ext cx="5957085" cy="2896664"/>
                </a:xfrm>
                <a:prstGeom prst="rect">
                  <a:avLst/>
                </a:prstGeom>
                <a:noFill/>
                <a:ln w="19050">
                  <a:solidFill>
                    <a:srgbClr val="99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2" name="CasellaDiTesto 61">
                  <a:extLst>
                    <a:ext uri="{FF2B5EF4-FFF2-40B4-BE49-F238E27FC236}">
                      <a16:creationId xmlns:a16="http://schemas.microsoft.com/office/drawing/2014/main" id="{9AC3E445-1E50-4252-A527-6F1DFE003D99}"/>
                    </a:ext>
                  </a:extLst>
                </p:cNvPr>
                <p:cNvSpPr txBox="1"/>
                <p:nvPr/>
              </p:nvSpPr>
              <p:spPr>
                <a:xfrm>
                  <a:off x="5658960" y="1390824"/>
                  <a:ext cx="874080" cy="319909"/>
                </a:xfrm>
                <a:prstGeom prst="rect">
                  <a:avLst/>
                </a:prstGeom>
                <a:noFill/>
              </p:spPr>
              <p:txBody>
                <a:bodyPr wrap="square" rtlCol="0">
                  <a:spAutoFit/>
                </a:bodyPr>
                <a:lstStyle/>
                <a:p>
                  <a:r>
                    <a:rPr lang="it-IT" sz="1200" dirty="0" err="1"/>
                    <a:t>digestate</a:t>
                  </a:r>
                  <a:endParaRPr lang="it-IT" sz="1200" dirty="0"/>
                </a:p>
              </p:txBody>
            </p:sp>
          </p:grpSp>
          <p:cxnSp>
            <p:nvCxnSpPr>
              <p:cNvPr id="43" name="Connettore 2 42">
                <a:extLst>
                  <a:ext uri="{FF2B5EF4-FFF2-40B4-BE49-F238E27FC236}">
                    <a16:creationId xmlns:a16="http://schemas.microsoft.com/office/drawing/2014/main" id="{104D575D-FBEE-43E5-AAEA-E0B850C17A27}"/>
                  </a:ext>
                </a:extLst>
              </p:cNvPr>
              <p:cNvCxnSpPr>
                <a:cxnSpLocks/>
              </p:cNvCxnSpPr>
              <p:nvPr/>
            </p:nvCxnSpPr>
            <p:spPr>
              <a:xfrm>
                <a:off x="3613796" y="1390205"/>
                <a:ext cx="15269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CasellaDiTesto 43">
                <a:extLst>
                  <a:ext uri="{FF2B5EF4-FFF2-40B4-BE49-F238E27FC236}">
                    <a16:creationId xmlns:a16="http://schemas.microsoft.com/office/drawing/2014/main" id="{457008C9-61D0-4305-BFF0-B9EAB1EAEDF2}"/>
                  </a:ext>
                </a:extLst>
              </p:cNvPr>
              <p:cNvSpPr txBox="1"/>
              <p:nvPr/>
            </p:nvSpPr>
            <p:spPr>
              <a:xfrm>
                <a:off x="3572417" y="1108540"/>
                <a:ext cx="1335253" cy="302136"/>
              </a:xfrm>
              <a:prstGeom prst="rect">
                <a:avLst/>
              </a:prstGeom>
              <a:noFill/>
            </p:spPr>
            <p:txBody>
              <a:bodyPr wrap="square" rtlCol="0">
                <a:spAutoFit/>
              </a:bodyPr>
              <a:lstStyle/>
              <a:p>
                <a:pPr algn="ctr"/>
                <a:r>
                  <a:rPr lang="it-IT" sz="1100" dirty="0" err="1"/>
                  <a:t>electricity</a:t>
                </a:r>
                <a:endParaRPr lang="it-IT" sz="1100" dirty="0"/>
              </a:p>
            </p:txBody>
          </p:sp>
          <p:sp>
            <p:nvSpPr>
              <p:cNvPr id="45" name="Rettangolo 44">
                <a:extLst>
                  <a:ext uri="{FF2B5EF4-FFF2-40B4-BE49-F238E27FC236}">
                    <a16:creationId xmlns:a16="http://schemas.microsoft.com/office/drawing/2014/main" id="{718FAFDA-3ABD-42D5-A5A8-BEFD3B5E21D4}"/>
                  </a:ext>
                </a:extLst>
              </p:cNvPr>
              <p:cNvSpPr/>
              <p:nvPr/>
            </p:nvSpPr>
            <p:spPr>
              <a:xfrm>
                <a:off x="3667773" y="647101"/>
                <a:ext cx="1079396" cy="2896662"/>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6" name="Rettangolo 45">
                <a:extLst>
                  <a:ext uri="{FF2B5EF4-FFF2-40B4-BE49-F238E27FC236}">
                    <a16:creationId xmlns:a16="http://schemas.microsoft.com/office/drawing/2014/main" id="{F1ADDC70-1BB3-44CF-B210-4C7155C8A384}"/>
                  </a:ext>
                </a:extLst>
              </p:cNvPr>
              <p:cNvSpPr/>
              <p:nvPr/>
            </p:nvSpPr>
            <p:spPr>
              <a:xfrm>
                <a:off x="10840377" y="648061"/>
                <a:ext cx="787704" cy="2896662"/>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40" name="Rettangolo 39">
              <a:extLst>
                <a:ext uri="{FF2B5EF4-FFF2-40B4-BE49-F238E27FC236}">
                  <a16:creationId xmlns:a16="http://schemas.microsoft.com/office/drawing/2014/main" id="{90B0102A-B001-4F4E-8F32-1CF39F17209B}"/>
                </a:ext>
              </a:extLst>
            </p:cNvPr>
            <p:cNvSpPr/>
            <p:nvPr/>
          </p:nvSpPr>
          <p:spPr>
            <a:xfrm>
              <a:off x="1272448" y="647101"/>
              <a:ext cx="1871927" cy="854961"/>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solidFill>
                    <a:schemeClr val="accent5"/>
                  </a:solidFill>
                </a:rPr>
                <a:t>CASE «ON-GRID»</a:t>
              </a:r>
            </a:p>
          </p:txBody>
        </p:sp>
        <p:sp>
          <p:nvSpPr>
            <p:cNvPr id="41" name="Freccia angolare in su 40">
              <a:extLst>
                <a:ext uri="{FF2B5EF4-FFF2-40B4-BE49-F238E27FC236}">
                  <a16:creationId xmlns:a16="http://schemas.microsoft.com/office/drawing/2014/main" id="{8DA1CA1D-CFF2-4BC4-B816-E47BA31F8125}"/>
                </a:ext>
              </a:extLst>
            </p:cNvPr>
            <p:cNvSpPr/>
            <p:nvPr/>
          </p:nvSpPr>
          <p:spPr>
            <a:xfrm flipH="1">
              <a:off x="5616363" y="2118904"/>
              <a:ext cx="3284386" cy="810371"/>
            </a:xfrm>
            <a:prstGeom prst="bentUpArrow">
              <a:avLst>
                <a:gd name="adj1" fmla="val 16486"/>
                <a:gd name="adj2" fmla="val 22170"/>
                <a:gd name="adj3" fmla="val 25000"/>
              </a:avLst>
            </a:prstGeom>
            <a:solidFill>
              <a:schemeClr val="accent6"/>
            </a:solidFill>
            <a:ln>
              <a:solidFill>
                <a:schemeClr val="accent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grpSp>
      <p:grpSp>
        <p:nvGrpSpPr>
          <p:cNvPr id="64" name="Gruppo 63">
            <a:extLst>
              <a:ext uri="{FF2B5EF4-FFF2-40B4-BE49-F238E27FC236}">
                <a16:creationId xmlns:a16="http://schemas.microsoft.com/office/drawing/2014/main" id="{6848D15E-2B74-4405-BBCD-FAC7C44BD1AB}"/>
              </a:ext>
            </a:extLst>
          </p:cNvPr>
          <p:cNvGrpSpPr/>
          <p:nvPr/>
        </p:nvGrpSpPr>
        <p:grpSpPr>
          <a:xfrm>
            <a:off x="351608" y="3853796"/>
            <a:ext cx="11210629" cy="2558284"/>
            <a:chOff x="1201841" y="3765624"/>
            <a:chExt cx="10543316" cy="2957491"/>
          </a:xfrm>
        </p:grpSpPr>
        <p:grpSp>
          <p:nvGrpSpPr>
            <p:cNvPr id="65" name="Gruppo 64">
              <a:extLst>
                <a:ext uri="{FF2B5EF4-FFF2-40B4-BE49-F238E27FC236}">
                  <a16:creationId xmlns:a16="http://schemas.microsoft.com/office/drawing/2014/main" id="{8D5AF85F-49EB-4FDA-82A0-C6CCC7A69D4D}"/>
                </a:ext>
              </a:extLst>
            </p:cNvPr>
            <p:cNvGrpSpPr/>
            <p:nvPr/>
          </p:nvGrpSpPr>
          <p:grpSpPr>
            <a:xfrm>
              <a:off x="3610655" y="3765624"/>
              <a:ext cx="8134502" cy="2957491"/>
              <a:chOff x="3610655" y="3765624"/>
              <a:chExt cx="8134502" cy="2957491"/>
            </a:xfrm>
          </p:grpSpPr>
          <p:grpSp>
            <p:nvGrpSpPr>
              <p:cNvPr id="70" name="Gruppo 69">
                <a:extLst>
                  <a:ext uri="{FF2B5EF4-FFF2-40B4-BE49-F238E27FC236}">
                    <a16:creationId xmlns:a16="http://schemas.microsoft.com/office/drawing/2014/main" id="{5D94F970-F910-4304-9558-3C6EEAF8CE81}"/>
                  </a:ext>
                </a:extLst>
              </p:cNvPr>
              <p:cNvGrpSpPr/>
              <p:nvPr/>
            </p:nvGrpSpPr>
            <p:grpSpPr>
              <a:xfrm>
                <a:off x="3613211" y="3765624"/>
                <a:ext cx="8131946" cy="2940216"/>
                <a:chOff x="2618912" y="628604"/>
                <a:chExt cx="8131946" cy="2940216"/>
              </a:xfrm>
            </p:grpSpPr>
            <p:sp>
              <p:nvSpPr>
                <p:cNvPr id="73" name="Rettangolo 72">
                  <a:extLst>
                    <a:ext uri="{FF2B5EF4-FFF2-40B4-BE49-F238E27FC236}">
                      <a16:creationId xmlns:a16="http://schemas.microsoft.com/office/drawing/2014/main" id="{FCF7AE49-CE77-4BD3-8E25-CE2FE470D749}"/>
                    </a:ext>
                  </a:extLst>
                </p:cNvPr>
                <p:cNvSpPr/>
                <p:nvPr/>
              </p:nvSpPr>
              <p:spPr>
                <a:xfrm>
                  <a:off x="4000903" y="1196731"/>
                  <a:ext cx="1378965" cy="9410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Anaerobic</a:t>
                  </a:r>
                  <a:r>
                    <a:rPr lang="it-IT" dirty="0">
                      <a:solidFill>
                        <a:schemeClr val="tx1"/>
                      </a:solidFill>
                    </a:rPr>
                    <a:t> </a:t>
                  </a:r>
                  <a:r>
                    <a:rPr lang="it-IT" dirty="0" err="1">
                      <a:solidFill>
                        <a:schemeClr val="tx1"/>
                      </a:solidFill>
                    </a:rPr>
                    <a:t>digester</a:t>
                  </a:r>
                  <a:endParaRPr lang="it-IT" dirty="0">
                    <a:solidFill>
                      <a:schemeClr val="tx1"/>
                    </a:solidFill>
                  </a:endParaRPr>
                </a:p>
              </p:txBody>
            </p:sp>
            <p:sp>
              <p:nvSpPr>
                <p:cNvPr id="74" name="Rettangolo 73">
                  <a:extLst>
                    <a:ext uri="{FF2B5EF4-FFF2-40B4-BE49-F238E27FC236}">
                      <a16:creationId xmlns:a16="http://schemas.microsoft.com/office/drawing/2014/main" id="{FFF9D14A-1416-4A85-BFBD-18E1C2CD5AD3}"/>
                    </a:ext>
                  </a:extLst>
                </p:cNvPr>
                <p:cNvSpPr/>
                <p:nvPr/>
              </p:nvSpPr>
              <p:spPr>
                <a:xfrm>
                  <a:off x="6861700" y="1196731"/>
                  <a:ext cx="1632012" cy="9410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Composting</a:t>
                  </a:r>
                  <a:endParaRPr lang="it-IT" dirty="0">
                    <a:solidFill>
                      <a:schemeClr val="tx1"/>
                    </a:solidFill>
                  </a:endParaRPr>
                </a:p>
              </p:txBody>
            </p:sp>
            <p:sp>
              <p:nvSpPr>
                <p:cNvPr id="75" name="Rettangolo 74">
                  <a:extLst>
                    <a:ext uri="{FF2B5EF4-FFF2-40B4-BE49-F238E27FC236}">
                      <a16:creationId xmlns:a16="http://schemas.microsoft.com/office/drawing/2014/main" id="{815B1A91-4C77-4DA8-9F0E-66DFE86F6481}"/>
                    </a:ext>
                  </a:extLst>
                </p:cNvPr>
                <p:cNvSpPr/>
                <p:nvPr/>
              </p:nvSpPr>
              <p:spPr>
                <a:xfrm>
                  <a:off x="4000903" y="2416946"/>
                  <a:ext cx="2108411" cy="9410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Reverse-</a:t>
                  </a:r>
                  <a:r>
                    <a:rPr lang="it-IT" dirty="0" err="1">
                      <a:solidFill>
                        <a:schemeClr val="tx1"/>
                      </a:solidFill>
                    </a:rPr>
                    <a:t>osmosis</a:t>
                  </a:r>
                  <a:r>
                    <a:rPr lang="it-IT" dirty="0">
                      <a:solidFill>
                        <a:schemeClr val="tx1"/>
                      </a:solidFill>
                    </a:rPr>
                    <a:t> </a:t>
                  </a:r>
                  <a:r>
                    <a:rPr lang="it-IT" dirty="0" err="1">
                      <a:solidFill>
                        <a:schemeClr val="tx1"/>
                      </a:solidFill>
                    </a:rPr>
                    <a:t>desalination</a:t>
                  </a:r>
                  <a:r>
                    <a:rPr lang="it-IT" dirty="0">
                      <a:solidFill>
                        <a:schemeClr val="tx1"/>
                      </a:solidFill>
                    </a:rPr>
                    <a:t> </a:t>
                  </a:r>
                  <a:r>
                    <a:rPr lang="it-IT" dirty="0" err="1">
                      <a:solidFill>
                        <a:schemeClr val="tx1"/>
                      </a:solidFill>
                    </a:rPr>
                    <a:t>plant</a:t>
                  </a:r>
                  <a:endParaRPr lang="it-IT" dirty="0">
                    <a:solidFill>
                      <a:schemeClr val="tx1"/>
                    </a:solidFill>
                  </a:endParaRPr>
                </a:p>
              </p:txBody>
            </p:sp>
            <p:sp>
              <p:nvSpPr>
                <p:cNvPr id="76" name="Rettangolo 75">
                  <a:extLst>
                    <a:ext uri="{FF2B5EF4-FFF2-40B4-BE49-F238E27FC236}">
                      <a16:creationId xmlns:a16="http://schemas.microsoft.com/office/drawing/2014/main" id="{E8470576-EBB7-48D8-B430-CC1279F39555}"/>
                    </a:ext>
                  </a:extLst>
                </p:cNvPr>
                <p:cNvSpPr/>
                <p:nvPr/>
              </p:nvSpPr>
              <p:spPr>
                <a:xfrm>
                  <a:off x="7908711" y="2416946"/>
                  <a:ext cx="1632013" cy="9410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Cogenerator</a:t>
                  </a:r>
                  <a:endParaRPr lang="it-IT" dirty="0">
                    <a:solidFill>
                      <a:schemeClr val="tx1"/>
                    </a:solidFill>
                  </a:endParaRPr>
                </a:p>
              </p:txBody>
            </p:sp>
            <p:cxnSp>
              <p:nvCxnSpPr>
                <p:cNvPr id="77" name="Connettore 2 76">
                  <a:extLst>
                    <a:ext uri="{FF2B5EF4-FFF2-40B4-BE49-F238E27FC236}">
                      <a16:creationId xmlns:a16="http://schemas.microsoft.com/office/drawing/2014/main" id="{5B7112B0-40E0-4B70-A79A-5B9F9147ECAE}"/>
                    </a:ext>
                  </a:extLst>
                </p:cNvPr>
                <p:cNvCxnSpPr>
                  <a:cxnSpLocks/>
                  <a:endCxn id="73" idx="1"/>
                </p:cNvCxnSpPr>
                <p:nvPr/>
              </p:nvCxnSpPr>
              <p:spPr>
                <a:xfrm>
                  <a:off x="2618912" y="1667248"/>
                  <a:ext cx="13819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ttore 2 77">
                  <a:extLst>
                    <a:ext uri="{FF2B5EF4-FFF2-40B4-BE49-F238E27FC236}">
                      <a16:creationId xmlns:a16="http://schemas.microsoft.com/office/drawing/2014/main" id="{86DE79D5-BCBB-4C22-8543-CA45A0F2993D}"/>
                    </a:ext>
                  </a:extLst>
                </p:cNvPr>
                <p:cNvCxnSpPr>
                  <a:cxnSpLocks/>
                </p:cNvCxnSpPr>
                <p:nvPr/>
              </p:nvCxnSpPr>
              <p:spPr>
                <a:xfrm flipV="1">
                  <a:off x="2618912" y="2898690"/>
                  <a:ext cx="137896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ttore 2 78">
                  <a:extLst>
                    <a:ext uri="{FF2B5EF4-FFF2-40B4-BE49-F238E27FC236}">
                      <a16:creationId xmlns:a16="http://schemas.microsoft.com/office/drawing/2014/main" id="{AB7CB0D5-4644-4918-8F31-B8794736A779}"/>
                    </a:ext>
                  </a:extLst>
                </p:cNvPr>
                <p:cNvCxnSpPr>
                  <a:cxnSpLocks/>
                  <a:stCxn id="73" idx="3"/>
                  <a:endCxn id="74" idx="1"/>
                </p:cNvCxnSpPr>
                <p:nvPr/>
              </p:nvCxnSpPr>
              <p:spPr>
                <a:xfrm>
                  <a:off x="5379868" y="1667248"/>
                  <a:ext cx="14818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Freccia a destra 79">
                  <a:extLst>
                    <a:ext uri="{FF2B5EF4-FFF2-40B4-BE49-F238E27FC236}">
                      <a16:creationId xmlns:a16="http://schemas.microsoft.com/office/drawing/2014/main" id="{853B6F85-C38C-42A7-BA4A-61AD0CAF206D}"/>
                    </a:ext>
                  </a:extLst>
                </p:cNvPr>
                <p:cNvSpPr/>
                <p:nvPr/>
              </p:nvSpPr>
              <p:spPr>
                <a:xfrm flipH="1">
                  <a:off x="6108992" y="2913015"/>
                  <a:ext cx="1799396" cy="168268"/>
                </a:xfrm>
                <a:prstGeom prst="rightArrow">
                  <a:avLst/>
                </a:prstGeom>
                <a:solidFill>
                  <a:schemeClr val="accent4"/>
                </a:solidFill>
                <a:ln>
                  <a:solidFill>
                    <a:schemeClr val="accent4"/>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p>
              </p:txBody>
            </p:sp>
            <p:cxnSp>
              <p:nvCxnSpPr>
                <p:cNvPr id="81" name="Connettore 2 80">
                  <a:extLst>
                    <a:ext uri="{FF2B5EF4-FFF2-40B4-BE49-F238E27FC236}">
                      <a16:creationId xmlns:a16="http://schemas.microsoft.com/office/drawing/2014/main" id="{7C740EAB-A2F5-4942-B5BF-DA06CCE53DAD}"/>
                    </a:ext>
                  </a:extLst>
                </p:cNvPr>
                <p:cNvCxnSpPr>
                  <a:cxnSpLocks/>
                </p:cNvCxnSpPr>
                <p:nvPr/>
              </p:nvCxnSpPr>
              <p:spPr>
                <a:xfrm>
                  <a:off x="8493712" y="1667247"/>
                  <a:ext cx="22571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ttore 2 81">
                  <a:extLst>
                    <a:ext uri="{FF2B5EF4-FFF2-40B4-BE49-F238E27FC236}">
                      <a16:creationId xmlns:a16="http://schemas.microsoft.com/office/drawing/2014/main" id="{450E8C48-6029-44D4-8FA6-23498827A234}"/>
                    </a:ext>
                  </a:extLst>
                </p:cNvPr>
                <p:cNvCxnSpPr>
                  <a:cxnSpLocks/>
                </p:cNvCxnSpPr>
                <p:nvPr/>
              </p:nvCxnSpPr>
              <p:spPr>
                <a:xfrm>
                  <a:off x="4690386" y="914125"/>
                  <a:ext cx="60604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ttore diritto 82">
                  <a:extLst>
                    <a:ext uri="{FF2B5EF4-FFF2-40B4-BE49-F238E27FC236}">
                      <a16:creationId xmlns:a16="http://schemas.microsoft.com/office/drawing/2014/main" id="{2823472D-9C42-4D76-910A-21B6B765E83A}"/>
                    </a:ext>
                  </a:extLst>
                </p:cNvPr>
                <p:cNvCxnSpPr>
                  <a:cxnSpLocks/>
                  <a:endCxn id="73" idx="0"/>
                </p:cNvCxnSpPr>
                <p:nvPr/>
              </p:nvCxnSpPr>
              <p:spPr>
                <a:xfrm>
                  <a:off x="4690386" y="911502"/>
                  <a:ext cx="0" cy="285229"/>
                </a:xfrm>
                <a:prstGeom prst="line">
                  <a:avLst/>
                </a:prstGeom>
              </p:spPr>
              <p:style>
                <a:lnRef idx="1">
                  <a:schemeClr val="dk1"/>
                </a:lnRef>
                <a:fillRef idx="0">
                  <a:schemeClr val="dk1"/>
                </a:fillRef>
                <a:effectRef idx="0">
                  <a:schemeClr val="dk1"/>
                </a:effectRef>
                <a:fontRef idx="minor">
                  <a:schemeClr val="tx1"/>
                </a:fontRef>
              </p:style>
            </p:cxnSp>
            <p:cxnSp>
              <p:nvCxnSpPr>
                <p:cNvPr id="84" name="Connettore 2 83">
                  <a:extLst>
                    <a:ext uri="{FF2B5EF4-FFF2-40B4-BE49-F238E27FC236}">
                      <a16:creationId xmlns:a16="http://schemas.microsoft.com/office/drawing/2014/main" id="{CD42C562-E47B-4813-98F6-22BB3D4954D7}"/>
                    </a:ext>
                  </a:extLst>
                </p:cNvPr>
                <p:cNvCxnSpPr>
                  <a:cxnSpLocks/>
                </p:cNvCxnSpPr>
                <p:nvPr/>
              </p:nvCxnSpPr>
              <p:spPr>
                <a:xfrm>
                  <a:off x="8724717" y="916750"/>
                  <a:ext cx="0" cy="1502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CasellaDiTesto 84">
                  <a:extLst>
                    <a:ext uri="{FF2B5EF4-FFF2-40B4-BE49-F238E27FC236}">
                      <a16:creationId xmlns:a16="http://schemas.microsoft.com/office/drawing/2014/main" id="{4AE39B4E-1BF8-454D-8E1C-31445708C082}"/>
                    </a:ext>
                  </a:extLst>
                </p:cNvPr>
                <p:cNvSpPr txBox="1"/>
                <p:nvPr/>
              </p:nvSpPr>
              <p:spPr>
                <a:xfrm>
                  <a:off x="2767634" y="1379894"/>
                  <a:ext cx="783465" cy="320223"/>
                </a:xfrm>
                <a:prstGeom prst="rect">
                  <a:avLst/>
                </a:prstGeom>
                <a:noFill/>
              </p:spPr>
              <p:txBody>
                <a:bodyPr wrap="square" rtlCol="0">
                  <a:spAutoFit/>
                </a:bodyPr>
                <a:lstStyle/>
                <a:p>
                  <a:r>
                    <a:rPr lang="it-IT" sz="1200" dirty="0"/>
                    <a:t>OFMSW</a:t>
                  </a:r>
                </a:p>
              </p:txBody>
            </p:sp>
            <p:sp>
              <p:nvSpPr>
                <p:cNvPr id="86" name="CasellaDiTesto 85">
                  <a:extLst>
                    <a:ext uri="{FF2B5EF4-FFF2-40B4-BE49-F238E27FC236}">
                      <a16:creationId xmlns:a16="http://schemas.microsoft.com/office/drawing/2014/main" id="{A2DAE763-B833-48D8-8A57-4A96547D0E30}"/>
                    </a:ext>
                  </a:extLst>
                </p:cNvPr>
                <p:cNvSpPr txBox="1"/>
                <p:nvPr/>
              </p:nvSpPr>
              <p:spPr>
                <a:xfrm>
                  <a:off x="2783814" y="2618412"/>
                  <a:ext cx="1127464" cy="320223"/>
                </a:xfrm>
                <a:prstGeom prst="rect">
                  <a:avLst/>
                </a:prstGeom>
                <a:noFill/>
              </p:spPr>
              <p:txBody>
                <a:bodyPr wrap="square" rtlCol="0">
                  <a:spAutoFit/>
                </a:bodyPr>
                <a:lstStyle/>
                <a:p>
                  <a:r>
                    <a:rPr lang="it-IT" sz="1200" dirty="0" err="1"/>
                    <a:t>seawater</a:t>
                  </a:r>
                  <a:endParaRPr lang="it-IT" sz="1200" dirty="0"/>
                </a:p>
              </p:txBody>
            </p:sp>
            <p:sp>
              <p:nvSpPr>
                <p:cNvPr id="87" name="CasellaDiTesto 86">
                  <a:extLst>
                    <a:ext uri="{FF2B5EF4-FFF2-40B4-BE49-F238E27FC236}">
                      <a16:creationId xmlns:a16="http://schemas.microsoft.com/office/drawing/2014/main" id="{12953367-E17D-4F44-B92C-856357750CF6}"/>
                    </a:ext>
                  </a:extLst>
                </p:cNvPr>
                <p:cNvSpPr txBox="1"/>
                <p:nvPr/>
              </p:nvSpPr>
              <p:spPr>
                <a:xfrm>
                  <a:off x="9892133" y="628604"/>
                  <a:ext cx="787704" cy="276999"/>
                </a:xfrm>
                <a:prstGeom prst="rect">
                  <a:avLst/>
                </a:prstGeom>
                <a:noFill/>
              </p:spPr>
              <p:txBody>
                <a:bodyPr wrap="square" rtlCol="0">
                  <a:spAutoFit/>
                </a:bodyPr>
                <a:lstStyle/>
                <a:p>
                  <a:r>
                    <a:rPr lang="it-IT" sz="1200"/>
                    <a:t>biogas</a:t>
                  </a:r>
                </a:p>
              </p:txBody>
            </p:sp>
            <p:sp>
              <p:nvSpPr>
                <p:cNvPr id="88" name="CasellaDiTesto 87">
                  <a:extLst>
                    <a:ext uri="{FF2B5EF4-FFF2-40B4-BE49-F238E27FC236}">
                      <a16:creationId xmlns:a16="http://schemas.microsoft.com/office/drawing/2014/main" id="{BB6D7A21-3999-4776-8069-3B089598A171}"/>
                    </a:ext>
                  </a:extLst>
                </p:cNvPr>
                <p:cNvSpPr txBox="1"/>
                <p:nvPr/>
              </p:nvSpPr>
              <p:spPr>
                <a:xfrm>
                  <a:off x="9883256" y="1382176"/>
                  <a:ext cx="787703" cy="276999"/>
                </a:xfrm>
                <a:prstGeom prst="rect">
                  <a:avLst/>
                </a:prstGeom>
                <a:noFill/>
              </p:spPr>
              <p:txBody>
                <a:bodyPr wrap="square" rtlCol="0">
                  <a:spAutoFit/>
                </a:bodyPr>
                <a:lstStyle/>
                <a:p>
                  <a:r>
                    <a:rPr lang="it-IT" sz="1200"/>
                    <a:t>compost</a:t>
                  </a:r>
                </a:p>
              </p:txBody>
            </p:sp>
            <p:sp>
              <p:nvSpPr>
                <p:cNvPr id="89" name="Rettangolo 88">
                  <a:extLst>
                    <a:ext uri="{FF2B5EF4-FFF2-40B4-BE49-F238E27FC236}">
                      <a16:creationId xmlns:a16="http://schemas.microsoft.com/office/drawing/2014/main" id="{39B4411D-7272-474D-AC84-5861C5AEC87F}"/>
                    </a:ext>
                  </a:extLst>
                </p:cNvPr>
                <p:cNvSpPr/>
                <p:nvPr/>
              </p:nvSpPr>
              <p:spPr>
                <a:xfrm>
                  <a:off x="3817398" y="672156"/>
                  <a:ext cx="5957085" cy="2896664"/>
                </a:xfrm>
                <a:prstGeom prst="rect">
                  <a:avLst/>
                </a:prstGeom>
                <a:noFill/>
                <a:ln w="19050">
                  <a:solidFill>
                    <a:srgbClr val="99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0" name="CasellaDiTesto 89">
                  <a:extLst>
                    <a:ext uri="{FF2B5EF4-FFF2-40B4-BE49-F238E27FC236}">
                      <a16:creationId xmlns:a16="http://schemas.microsoft.com/office/drawing/2014/main" id="{67046698-846B-458F-B715-C49647F96FB1}"/>
                    </a:ext>
                  </a:extLst>
                </p:cNvPr>
                <p:cNvSpPr txBox="1"/>
                <p:nvPr/>
              </p:nvSpPr>
              <p:spPr>
                <a:xfrm>
                  <a:off x="5658960" y="1379893"/>
                  <a:ext cx="874080" cy="320223"/>
                </a:xfrm>
                <a:prstGeom prst="rect">
                  <a:avLst/>
                </a:prstGeom>
                <a:noFill/>
              </p:spPr>
              <p:txBody>
                <a:bodyPr wrap="square" rtlCol="0">
                  <a:spAutoFit/>
                </a:bodyPr>
                <a:lstStyle/>
                <a:p>
                  <a:r>
                    <a:rPr lang="it-IT" sz="1200" dirty="0" err="1"/>
                    <a:t>digestate</a:t>
                  </a:r>
                  <a:endParaRPr lang="it-IT" sz="1200" dirty="0"/>
                </a:p>
              </p:txBody>
            </p:sp>
          </p:grpSp>
          <p:sp>
            <p:nvSpPr>
              <p:cNvPr id="71" name="Rettangolo 70">
                <a:extLst>
                  <a:ext uri="{FF2B5EF4-FFF2-40B4-BE49-F238E27FC236}">
                    <a16:creationId xmlns:a16="http://schemas.microsoft.com/office/drawing/2014/main" id="{9463A773-E7BA-4D95-8641-C678FA955811}"/>
                  </a:ext>
                </a:extLst>
              </p:cNvPr>
              <p:cNvSpPr/>
              <p:nvPr/>
            </p:nvSpPr>
            <p:spPr>
              <a:xfrm>
                <a:off x="3610655" y="3817397"/>
                <a:ext cx="1129364" cy="2905718"/>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2" name="Rettangolo 71">
                <a:extLst>
                  <a:ext uri="{FF2B5EF4-FFF2-40B4-BE49-F238E27FC236}">
                    <a16:creationId xmlns:a16="http://schemas.microsoft.com/office/drawing/2014/main" id="{7745CD43-094B-4BD1-9D99-EF7A04BCD563}"/>
                  </a:ext>
                </a:extLst>
              </p:cNvPr>
              <p:cNvSpPr/>
              <p:nvPr/>
            </p:nvSpPr>
            <p:spPr>
              <a:xfrm>
                <a:off x="10842043" y="3806185"/>
                <a:ext cx="787704" cy="2896662"/>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6" name="Rettangolo 65">
              <a:extLst>
                <a:ext uri="{FF2B5EF4-FFF2-40B4-BE49-F238E27FC236}">
                  <a16:creationId xmlns:a16="http://schemas.microsoft.com/office/drawing/2014/main" id="{B7FE6224-7205-45BF-AF94-9D27832D46D5}"/>
                </a:ext>
              </a:extLst>
            </p:cNvPr>
            <p:cNvSpPr/>
            <p:nvPr/>
          </p:nvSpPr>
          <p:spPr>
            <a:xfrm>
              <a:off x="1201841" y="3817397"/>
              <a:ext cx="1929798" cy="122733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solidFill>
                    <a:srgbClr val="0070C0"/>
                  </a:solidFill>
                </a:rPr>
                <a:t>CASE«CHP»</a:t>
              </a:r>
            </a:p>
          </p:txBody>
        </p:sp>
        <p:cxnSp>
          <p:nvCxnSpPr>
            <p:cNvPr id="67" name="Connettore a gomito 66">
              <a:extLst>
                <a:ext uri="{FF2B5EF4-FFF2-40B4-BE49-F238E27FC236}">
                  <a16:creationId xmlns:a16="http://schemas.microsoft.com/office/drawing/2014/main" id="{7CF7101B-91AB-4047-9C57-192E19B6DB85}"/>
                </a:ext>
              </a:extLst>
            </p:cNvPr>
            <p:cNvCxnSpPr>
              <a:cxnSpLocks/>
            </p:cNvCxnSpPr>
            <p:nvPr/>
          </p:nvCxnSpPr>
          <p:spPr>
            <a:xfrm rot="10800000">
              <a:off x="6377717" y="4972021"/>
              <a:ext cx="2524647" cy="680269"/>
            </a:xfrm>
            <a:prstGeom prst="bentConnector3">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ttore a gomito 67">
              <a:extLst>
                <a:ext uri="{FF2B5EF4-FFF2-40B4-BE49-F238E27FC236}">
                  <a16:creationId xmlns:a16="http://schemas.microsoft.com/office/drawing/2014/main" id="{18C63703-6D61-48CF-837F-D5655E5FC330}"/>
                </a:ext>
              </a:extLst>
            </p:cNvPr>
            <p:cNvCxnSpPr>
              <a:cxnSpLocks/>
            </p:cNvCxnSpPr>
            <p:nvPr/>
          </p:nvCxnSpPr>
          <p:spPr>
            <a:xfrm rot="10800000">
              <a:off x="6378363" y="5220266"/>
              <a:ext cx="2524647" cy="680269"/>
            </a:xfrm>
            <a:prstGeom prst="bentConnector3">
              <a:avLst>
                <a:gd name="adj1" fmla="val 57736"/>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63" name="CasellaDiTesto 62">
            <a:extLst>
              <a:ext uri="{FF2B5EF4-FFF2-40B4-BE49-F238E27FC236}">
                <a16:creationId xmlns:a16="http://schemas.microsoft.com/office/drawing/2014/main" id="{DC7BC3C1-9967-4500-A001-872AEB94E700}"/>
              </a:ext>
            </a:extLst>
          </p:cNvPr>
          <p:cNvSpPr txBox="1"/>
          <p:nvPr/>
        </p:nvSpPr>
        <p:spPr>
          <a:xfrm>
            <a:off x="249427" y="2090105"/>
            <a:ext cx="2179368" cy="923330"/>
          </a:xfrm>
          <a:prstGeom prst="rect">
            <a:avLst/>
          </a:prstGeom>
          <a:noFill/>
        </p:spPr>
        <p:txBody>
          <a:bodyPr wrap="square" rtlCol="0">
            <a:spAutoFit/>
          </a:bodyPr>
          <a:lstStyle/>
          <a:p>
            <a:pPr algn="just"/>
            <a:r>
              <a:rPr lang="en-US" dirty="0">
                <a:latin typeface="+mj-lt"/>
              </a:rPr>
              <a:t>Electricity and water needs met by the national grid.</a:t>
            </a:r>
          </a:p>
        </p:txBody>
      </p:sp>
      <p:sp>
        <p:nvSpPr>
          <p:cNvPr id="91" name="CasellaDiTesto 90">
            <a:extLst>
              <a:ext uri="{FF2B5EF4-FFF2-40B4-BE49-F238E27FC236}">
                <a16:creationId xmlns:a16="http://schemas.microsoft.com/office/drawing/2014/main" id="{977D586C-3D68-4EC5-9CE6-4C59389886C9}"/>
              </a:ext>
            </a:extLst>
          </p:cNvPr>
          <p:cNvSpPr txBox="1"/>
          <p:nvPr/>
        </p:nvSpPr>
        <p:spPr>
          <a:xfrm>
            <a:off x="275265" y="5049220"/>
            <a:ext cx="2179369" cy="1754326"/>
          </a:xfrm>
          <a:prstGeom prst="rect">
            <a:avLst/>
          </a:prstGeom>
          <a:noFill/>
        </p:spPr>
        <p:txBody>
          <a:bodyPr wrap="square" rtlCol="0">
            <a:spAutoFit/>
          </a:bodyPr>
          <a:lstStyle/>
          <a:p>
            <a:pPr algn="just"/>
            <a:r>
              <a:rPr lang="en-US" dirty="0">
                <a:latin typeface="+mj-lt"/>
              </a:rPr>
              <a:t>Electricity and water needs met by self-generation through cogeneration and desalination respectively.</a:t>
            </a:r>
          </a:p>
        </p:txBody>
      </p:sp>
      <p:cxnSp>
        <p:nvCxnSpPr>
          <p:cNvPr id="92" name="Connettore 2 91">
            <a:extLst>
              <a:ext uri="{FF2B5EF4-FFF2-40B4-BE49-F238E27FC236}">
                <a16:creationId xmlns:a16="http://schemas.microsoft.com/office/drawing/2014/main" id="{98781764-BAD9-4FFC-A9FA-B56A9C49D552}"/>
              </a:ext>
            </a:extLst>
          </p:cNvPr>
          <p:cNvCxnSpPr>
            <a:cxnSpLocks/>
            <a:endCxn id="73" idx="2"/>
          </p:cNvCxnSpPr>
          <p:nvPr/>
        </p:nvCxnSpPr>
        <p:spPr>
          <a:xfrm flipV="1">
            <a:off x="5118183" y="5159247"/>
            <a:ext cx="0" cy="2414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CasellaDiTesto 92">
            <a:extLst>
              <a:ext uri="{FF2B5EF4-FFF2-40B4-BE49-F238E27FC236}">
                <a16:creationId xmlns:a16="http://schemas.microsoft.com/office/drawing/2014/main" id="{4B7E8C11-BE64-4668-9836-3BE29D4A3664}"/>
              </a:ext>
            </a:extLst>
          </p:cNvPr>
          <p:cNvSpPr txBox="1"/>
          <p:nvPr/>
        </p:nvSpPr>
        <p:spPr>
          <a:xfrm>
            <a:off x="4152183" y="5130239"/>
            <a:ext cx="964113" cy="276999"/>
          </a:xfrm>
          <a:prstGeom prst="rect">
            <a:avLst/>
          </a:prstGeom>
          <a:noFill/>
        </p:spPr>
        <p:txBody>
          <a:bodyPr wrap="square" rtlCol="0">
            <a:spAutoFit/>
          </a:bodyPr>
          <a:lstStyle/>
          <a:p>
            <a:r>
              <a:rPr lang="it-IT" sz="1200" dirty="0" err="1"/>
              <a:t>clean</a:t>
            </a:r>
            <a:r>
              <a:rPr lang="it-IT" sz="1200" dirty="0"/>
              <a:t> water</a:t>
            </a:r>
          </a:p>
        </p:txBody>
      </p:sp>
    </p:spTree>
    <p:extLst>
      <p:ext uri="{BB962C8B-B14F-4D97-AF65-F5344CB8AC3E}">
        <p14:creationId xmlns:p14="http://schemas.microsoft.com/office/powerpoint/2010/main" val="3075122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contenuto 6" descr="Rettangolo blu">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pic>
        <p:nvPicPr>
          <p:cNvPr id="4" name="Immagine 3">
            <a:extLst>
              <a:ext uri="{FF2B5EF4-FFF2-40B4-BE49-F238E27FC236}">
                <a16:creationId xmlns:a16="http://schemas.microsoft.com/office/drawing/2014/main" id="{C045EB12-02F8-4022-928D-A0B420091018}"/>
              </a:ext>
            </a:extLst>
          </p:cNvPr>
          <p:cNvPicPr>
            <a:picLocks noChangeAspect="1"/>
          </p:cNvPicPr>
          <p:nvPr/>
        </p:nvPicPr>
        <p:blipFill rotWithShape="1">
          <a:blip r:embed="rId4"/>
          <a:srcRect b="38046"/>
          <a:stretch/>
        </p:blipFill>
        <p:spPr>
          <a:xfrm>
            <a:off x="21254" y="-1"/>
            <a:ext cx="12170746" cy="6858001"/>
          </a:xfrm>
          <a:prstGeom prst="rect">
            <a:avLst/>
          </a:prstGeom>
        </p:spPr>
      </p:pic>
      <p:sp>
        <p:nvSpPr>
          <p:cNvPr id="8" name="oggetto 3" descr="Rettangolo blu">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it-IT"/>
          </a:p>
        </p:txBody>
      </p:sp>
      <p:sp>
        <p:nvSpPr>
          <p:cNvPr id="9" name="Ovale 8" descr="Ovale beige">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 name="Titolo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45967"/>
            <a:ext cx="10515600" cy="1325563"/>
          </a:xfrm>
        </p:spPr>
        <p:txBody>
          <a:bodyPr rtlCol="0"/>
          <a:lstStyle/>
          <a:p>
            <a:pPr rtl="0"/>
            <a:r>
              <a:rPr lang="it-IT" dirty="0">
                <a:solidFill>
                  <a:schemeClr val="bg1"/>
                </a:solidFill>
              </a:rPr>
              <a:t>Technical </a:t>
            </a:r>
            <a:r>
              <a:rPr lang="it-IT" dirty="0" err="1">
                <a:solidFill>
                  <a:schemeClr val="bg1"/>
                </a:solidFill>
              </a:rPr>
              <a:t>assumptions</a:t>
            </a:r>
            <a:r>
              <a:rPr lang="it-IT" dirty="0">
                <a:solidFill>
                  <a:schemeClr val="bg1"/>
                </a:solidFill>
              </a:rPr>
              <a:t> for the </a:t>
            </a:r>
            <a:r>
              <a:rPr lang="it-IT" dirty="0" err="1">
                <a:solidFill>
                  <a:schemeClr val="bg1"/>
                </a:solidFill>
              </a:rPr>
              <a:t>digestion</a:t>
            </a:r>
            <a:r>
              <a:rPr lang="it-IT" dirty="0">
                <a:solidFill>
                  <a:schemeClr val="bg1"/>
                </a:solidFill>
              </a:rPr>
              <a:t> </a:t>
            </a:r>
            <a:r>
              <a:rPr lang="it-IT" dirty="0" err="1">
                <a:solidFill>
                  <a:schemeClr val="bg1"/>
                </a:solidFill>
              </a:rPr>
              <a:t>process</a:t>
            </a:r>
            <a:endParaRPr lang="it-IT" dirty="0"/>
          </a:p>
        </p:txBody>
      </p:sp>
      <p:graphicFrame>
        <p:nvGraphicFramePr>
          <p:cNvPr id="6" name="Tabella 14">
            <a:extLst>
              <a:ext uri="{FF2B5EF4-FFF2-40B4-BE49-F238E27FC236}">
                <a16:creationId xmlns:a16="http://schemas.microsoft.com/office/drawing/2014/main" id="{E29836E6-86B1-4340-84FF-E3844572413A}"/>
              </a:ext>
            </a:extLst>
          </p:cNvPr>
          <p:cNvGraphicFramePr>
            <a:graphicFrameLocks noGrp="1"/>
          </p:cNvGraphicFramePr>
          <p:nvPr>
            <p:extLst>
              <p:ext uri="{D42A27DB-BD31-4B8C-83A1-F6EECF244321}">
                <p14:modId xmlns:p14="http://schemas.microsoft.com/office/powerpoint/2010/main" val="3921743873"/>
              </p:ext>
            </p:extLst>
          </p:nvPr>
        </p:nvGraphicFramePr>
        <p:xfrm>
          <a:off x="491014" y="1417497"/>
          <a:ext cx="10813864" cy="5219886"/>
        </p:xfrm>
        <a:graphic>
          <a:graphicData uri="http://schemas.openxmlformats.org/drawingml/2006/table">
            <a:tbl>
              <a:tblPr firstRow="1" bandRow="1">
                <a:tableStyleId>{69C7853C-536D-4A76-A0AE-DD22124D55A5}</a:tableStyleId>
              </a:tblPr>
              <a:tblGrid>
                <a:gridCol w="5450506">
                  <a:extLst>
                    <a:ext uri="{9D8B030D-6E8A-4147-A177-3AD203B41FA5}">
                      <a16:colId xmlns:a16="http://schemas.microsoft.com/office/drawing/2014/main" val="3405606237"/>
                    </a:ext>
                  </a:extLst>
                </a:gridCol>
                <a:gridCol w="3477159">
                  <a:extLst>
                    <a:ext uri="{9D8B030D-6E8A-4147-A177-3AD203B41FA5}">
                      <a16:colId xmlns:a16="http://schemas.microsoft.com/office/drawing/2014/main" val="1857270161"/>
                    </a:ext>
                  </a:extLst>
                </a:gridCol>
                <a:gridCol w="1886199">
                  <a:extLst>
                    <a:ext uri="{9D8B030D-6E8A-4147-A177-3AD203B41FA5}">
                      <a16:colId xmlns:a16="http://schemas.microsoft.com/office/drawing/2014/main" val="2681433444"/>
                    </a:ext>
                  </a:extLst>
                </a:gridCol>
              </a:tblGrid>
              <a:tr h="372849">
                <a:tc>
                  <a:txBody>
                    <a:bodyPr/>
                    <a:lstStyle/>
                    <a:p>
                      <a:pPr algn="l"/>
                      <a:r>
                        <a:rPr lang="it-IT" dirty="0" err="1">
                          <a:solidFill>
                            <a:schemeClr val="tx2"/>
                          </a:solidFill>
                        </a:rPr>
                        <a:t>Parameters</a:t>
                      </a:r>
                      <a:endParaRPr lang="it-IT" dirty="0">
                        <a:solidFill>
                          <a:schemeClr val="tx2"/>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algn="ctr"/>
                      <a:r>
                        <a:rPr lang="it-IT" dirty="0" err="1">
                          <a:solidFill>
                            <a:schemeClr val="tx2"/>
                          </a:solidFill>
                        </a:rPr>
                        <a:t>Values</a:t>
                      </a:r>
                      <a:endParaRPr lang="it-IT" dirty="0">
                        <a:solidFill>
                          <a:schemeClr val="tx2"/>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it-IT"/>
                    </a:p>
                  </a:txBody>
                  <a:tcPr/>
                </a:tc>
                <a:extLst>
                  <a:ext uri="{0D108BD9-81ED-4DB2-BD59-A6C34878D82A}">
                    <a16:rowId xmlns:a16="http://schemas.microsoft.com/office/drawing/2014/main" val="2256480767"/>
                  </a:ext>
                </a:extLst>
              </a:tr>
              <a:tr h="372849">
                <a:tc>
                  <a:txBody>
                    <a:bodyPr/>
                    <a:lstStyle/>
                    <a:p>
                      <a:r>
                        <a:rPr lang="it-IT" dirty="0">
                          <a:solidFill>
                            <a:schemeClr val="tx2"/>
                          </a:solidFill>
                        </a:rPr>
                        <a:t>Investment </a:t>
                      </a:r>
                      <a:r>
                        <a:rPr lang="it-IT" dirty="0" err="1">
                          <a:solidFill>
                            <a:schemeClr val="tx2"/>
                          </a:solidFill>
                        </a:rPr>
                        <a:t>lifetime</a:t>
                      </a:r>
                      <a:endParaRPr lang="it-IT"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a:solidFill>
                            <a:schemeClr val="tx2"/>
                          </a:solidFill>
                        </a:rPr>
                        <a:t>20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it-IT" dirty="0" err="1">
                          <a:solidFill>
                            <a:schemeClr val="tx2"/>
                          </a:solidFill>
                        </a:rPr>
                        <a:t>years</a:t>
                      </a:r>
                      <a:endParaRPr lang="it-IT"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73199086"/>
                  </a:ext>
                </a:extLst>
              </a:tr>
              <a:tr h="372849">
                <a:tc>
                  <a:txBody>
                    <a:bodyPr/>
                    <a:lstStyle/>
                    <a:p>
                      <a:r>
                        <a:rPr lang="it-IT" dirty="0">
                          <a:solidFill>
                            <a:schemeClr val="tx2"/>
                          </a:solidFill>
                        </a:rPr>
                        <a:t>TS OFMSW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a:solidFill>
                            <a:schemeClr val="tx2"/>
                          </a:solidFill>
                        </a:rPr>
                        <a:t>35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it-IT">
                          <a:solidFill>
                            <a:schemeClr val="tx2"/>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1085607"/>
                  </a:ext>
                </a:extLst>
              </a:tr>
              <a:tr h="372849">
                <a:tc>
                  <a:txBody>
                    <a:bodyPr/>
                    <a:lstStyle/>
                    <a:p>
                      <a:r>
                        <a:rPr lang="it-IT" dirty="0">
                          <a:solidFill>
                            <a:schemeClr val="tx2"/>
                          </a:solidFill>
                        </a:rPr>
                        <a:t>VS OFMSW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a:solidFill>
                            <a:schemeClr val="tx2"/>
                          </a:solidFill>
                        </a:rPr>
                        <a:t>30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it-IT">
                          <a:solidFill>
                            <a:schemeClr val="tx2"/>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458907"/>
                  </a:ext>
                </a:extLst>
              </a:tr>
              <a:tr h="372849">
                <a:tc>
                  <a:txBody>
                    <a:bodyPr/>
                    <a:lstStyle/>
                    <a:p>
                      <a:r>
                        <a:rPr lang="it-IT" dirty="0" err="1">
                          <a:solidFill>
                            <a:schemeClr val="tx2"/>
                          </a:solidFill>
                        </a:rPr>
                        <a:t>Process</a:t>
                      </a:r>
                      <a:endParaRPr lang="it-IT"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dirty="0">
                          <a:solidFill>
                            <a:schemeClr val="tx2"/>
                          </a:solidFill>
                        </a:rPr>
                        <a:t> </a:t>
                      </a:r>
                      <a:r>
                        <a:rPr lang="it-IT" dirty="0" err="1">
                          <a:solidFill>
                            <a:schemeClr val="tx2"/>
                          </a:solidFill>
                        </a:rPr>
                        <a:t>Mesophilic</a:t>
                      </a:r>
                      <a:r>
                        <a:rPr lang="it-IT" dirty="0">
                          <a:solidFill>
                            <a:schemeClr val="tx2"/>
                          </a:solidFill>
                        </a:rPr>
                        <a:t>, Semi-dry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it-IT">
                          <a:solidFill>
                            <a:schemeClr val="tx2"/>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3938813"/>
                  </a:ext>
                </a:extLst>
              </a:tr>
              <a:tr h="372849">
                <a:tc>
                  <a:txBody>
                    <a:bodyPr/>
                    <a:lstStyle/>
                    <a:p>
                      <a:r>
                        <a:rPr lang="it-IT" dirty="0" err="1">
                          <a:solidFill>
                            <a:schemeClr val="tx2"/>
                          </a:solidFill>
                        </a:rPr>
                        <a:t>Process</a:t>
                      </a:r>
                      <a:r>
                        <a:rPr lang="it-IT" dirty="0">
                          <a:solidFill>
                            <a:schemeClr val="tx2"/>
                          </a:solidFill>
                        </a:rPr>
                        <a:t> temperature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a:solidFill>
                            <a:schemeClr val="tx2"/>
                          </a:solidFill>
                        </a:rPr>
                        <a:t>35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it-IT">
                          <a:solidFill>
                            <a:schemeClr val="tx2"/>
                          </a:solidFill>
                        </a:rPr>
                        <a:t>°C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473344"/>
                  </a:ext>
                </a:extLst>
              </a:tr>
              <a:tr h="372849">
                <a:tc>
                  <a:txBody>
                    <a:bodyPr/>
                    <a:lstStyle/>
                    <a:p>
                      <a:r>
                        <a:rPr lang="it-IT" dirty="0">
                          <a:solidFill>
                            <a:schemeClr val="tx2"/>
                          </a:solidFill>
                        </a:rPr>
                        <a:t>In-</a:t>
                      </a:r>
                      <a:r>
                        <a:rPr lang="it-IT" dirty="0" err="1">
                          <a:solidFill>
                            <a:schemeClr val="tx2"/>
                          </a:solidFill>
                        </a:rPr>
                        <a:t>digester</a:t>
                      </a:r>
                      <a:r>
                        <a:rPr lang="it-IT" dirty="0">
                          <a:solidFill>
                            <a:schemeClr val="tx2"/>
                          </a:solidFill>
                        </a:rPr>
                        <a:t> TS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a:solidFill>
                            <a:schemeClr val="tx2"/>
                          </a:solidFill>
                        </a:rPr>
                        <a:t>15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it-IT">
                          <a:solidFill>
                            <a:schemeClr val="tx2"/>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0935147"/>
                  </a:ext>
                </a:extLst>
              </a:tr>
              <a:tr h="372849">
                <a:tc>
                  <a:txBody>
                    <a:bodyPr/>
                    <a:lstStyle/>
                    <a:p>
                      <a:r>
                        <a:rPr lang="it-IT" dirty="0" err="1">
                          <a:solidFill>
                            <a:schemeClr val="tx2"/>
                          </a:solidFill>
                        </a:rPr>
                        <a:t>Retention</a:t>
                      </a:r>
                      <a:r>
                        <a:rPr lang="it-IT" dirty="0">
                          <a:solidFill>
                            <a:schemeClr val="tx2"/>
                          </a:solidFill>
                        </a:rPr>
                        <a:t> time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a:solidFill>
                            <a:schemeClr val="tx2"/>
                          </a:solidFill>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it-IT" dirty="0">
                          <a:solidFill>
                            <a:schemeClr val="tx2"/>
                          </a:solidFill>
                        </a:rPr>
                        <a:t>days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3500212"/>
                  </a:ext>
                </a:extLst>
              </a:tr>
              <a:tr h="372849">
                <a:tc>
                  <a:txBody>
                    <a:bodyPr/>
                    <a:lstStyle/>
                    <a:p>
                      <a:r>
                        <a:rPr lang="it-IT" dirty="0">
                          <a:solidFill>
                            <a:schemeClr val="tx2"/>
                          </a:solidFill>
                        </a:rPr>
                        <a:t>Biogas yield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a:solidFill>
                            <a:schemeClr val="tx2"/>
                          </a:solidFill>
                        </a:rPr>
                        <a:t>0,4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it-IT" dirty="0">
                          <a:solidFill>
                            <a:schemeClr val="tx2"/>
                          </a:solidFill>
                        </a:rPr>
                        <a:t>Nm</a:t>
                      </a:r>
                      <a:r>
                        <a:rPr lang="it-IT" baseline="30000" dirty="0">
                          <a:solidFill>
                            <a:schemeClr val="tx2"/>
                          </a:solidFill>
                        </a:rPr>
                        <a:t>3</a:t>
                      </a:r>
                      <a:r>
                        <a:rPr lang="it-IT" baseline="0" dirty="0">
                          <a:solidFill>
                            <a:schemeClr val="tx2"/>
                          </a:solidFill>
                        </a:rPr>
                        <a:t>/</a:t>
                      </a:r>
                      <a:r>
                        <a:rPr lang="it-IT" baseline="0" dirty="0" err="1">
                          <a:solidFill>
                            <a:schemeClr val="tx2"/>
                          </a:solidFill>
                        </a:rPr>
                        <a:t>kgOFMSW</a:t>
                      </a:r>
                      <a:endParaRPr lang="it-IT"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11256509"/>
                  </a:ext>
                </a:extLst>
              </a:tr>
              <a:tr h="372849">
                <a:tc>
                  <a:txBody>
                    <a:bodyPr/>
                    <a:lstStyle/>
                    <a:p>
                      <a:r>
                        <a:rPr lang="it-IT" dirty="0" err="1">
                          <a:solidFill>
                            <a:schemeClr val="tx2"/>
                          </a:solidFill>
                        </a:rPr>
                        <a:t>Digestate</a:t>
                      </a:r>
                      <a:endParaRPr lang="it-IT"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a:solidFill>
                            <a:schemeClr val="tx2"/>
                          </a:solidFill>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it-IT">
                          <a:solidFill>
                            <a:schemeClr val="tx2"/>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9784434"/>
                  </a:ext>
                </a:extLst>
              </a:tr>
              <a:tr h="3728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a:solidFill>
                            <a:schemeClr val="tx2"/>
                          </a:solidFill>
                        </a:rPr>
                        <a:t>Compost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a:solidFill>
                            <a:schemeClr val="tx2"/>
                          </a:solidFill>
                        </a:rPr>
                        <a:t>25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it-IT">
                          <a:solidFill>
                            <a:schemeClr val="tx2"/>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8597002"/>
                  </a:ext>
                </a:extLst>
              </a:tr>
              <a:tr h="372849">
                <a:tc>
                  <a:txBody>
                    <a:bodyPr/>
                    <a:lstStyle/>
                    <a:p>
                      <a:r>
                        <a:rPr lang="it-IT" dirty="0" err="1">
                          <a:solidFill>
                            <a:schemeClr val="tx2"/>
                          </a:solidFill>
                        </a:rPr>
                        <a:t>Substrate</a:t>
                      </a:r>
                      <a:r>
                        <a:rPr lang="it-IT" dirty="0">
                          <a:solidFill>
                            <a:schemeClr val="tx2"/>
                          </a:solidFill>
                        </a:rPr>
                        <a:t> </a:t>
                      </a:r>
                      <a:r>
                        <a:rPr lang="it-IT" dirty="0" err="1">
                          <a:solidFill>
                            <a:schemeClr val="tx2"/>
                          </a:solidFill>
                        </a:rPr>
                        <a:t>recirculation</a:t>
                      </a:r>
                      <a:endParaRPr lang="it-IT"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a:solidFill>
                            <a:schemeClr val="tx2"/>
                          </a:solidFill>
                        </a:rPr>
                        <a:t>30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it-IT">
                          <a:solidFill>
                            <a:schemeClr val="tx2"/>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1211764"/>
                  </a:ext>
                </a:extLst>
              </a:tr>
              <a:tr h="372849">
                <a:tc>
                  <a:txBody>
                    <a:bodyPr/>
                    <a:lstStyle/>
                    <a:p>
                      <a:r>
                        <a:rPr lang="it-IT" dirty="0">
                          <a:solidFill>
                            <a:schemeClr val="tx2"/>
                          </a:solidFill>
                        </a:rPr>
                        <a:t>Boiler </a:t>
                      </a:r>
                      <a:r>
                        <a:rPr lang="it-IT" dirty="0" err="1">
                          <a:solidFill>
                            <a:schemeClr val="tx2"/>
                          </a:solidFill>
                        </a:rPr>
                        <a:t>efficiency</a:t>
                      </a:r>
                      <a:endParaRPr lang="it-IT"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a:solidFill>
                            <a:schemeClr val="tx2"/>
                          </a:solidFill>
                        </a:rPr>
                        <a:t>98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it-IT">
                          <a:solidFill>
                            <a:schemeClr val="tx2"/>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6025702"/>
                  </a:ext>
                </a:extLst>
              </a:tr>
              <a:tr h="372849">
                <a:tc>
                  <a:txBody>
                    <a:bodyPr/>
                    <a:lstStyle/>
                    <a:p>
                      <a:r>
                        <a:rPr lang="it-IT" sz="1100" dirty="0">
                          <a:solidFill>
                            <a:schemeClr val="tx2"/>
                          </a:solidFill>
                        </a:rPr>
                        <a:t>* With </a:t>
                      </a:r>
                      <a:r>
                        <a:rPr lang="it-IT" sz="1100" dirty="0" err="1">
                          <a:solidFill>
                            <a:schemeClr val="tx2"/>
                          </a:solidFill>
                        </a:rPr>
                        <a:t>respect</a:t>
                      </a:r>
                      <a:r>
                        <a:rPr lang="it-IT" sz="1100" dirty="0">
                          <a:solidFill>
                            <a:schemeClr val="tx2"/>
                          </a:solidFill>
                        </a:rPr>
                        <a:t> to the input </a:t>
                      </a:r>
                      <a:r>
                        <a:rPr lang="it-IT" sz="1100" dirty="0" err="1">
                          <a:solidFill>
                            <a:schemeClr val="tx2"/>
                          </a:solidFill>
                        </a:rPr>
                        <a:t>substrate</a:t>
                      </a:r>
                      <a:endParaRPr lang="it-IT" sz="1100" dirty="0">
                        <a:solidFill>
                          <a:schemeClr val="tx2"/>
                        </a:solidFil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it-IT" sz="160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it-IT" sz="1600"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6411214"/>
                  </a:ext>
                </a:extLst>
              </a:tr>
            </a:tbl>
          </a:graphicData>
        </a:graphic>
      </p:graphicFrame>
      <p:sp>
        <p:nvSpPr>
          <p:cNvPr id="5" name="Segnaposto numero diapositiva 4">
            <a:extLst>
              <a:ext uri="{FF2B5EF4-FFF2-40B4-BE49-F238E27FC236}">
                <a16:creationId xmlns:a16="http://schemas.microsoft.com/office/drawing/2014/main" id="{CDF3C1EE-D9A0-406A-9A3A-75C82527E0DC}"/>
              </a:ext>
            </a:extLst>
          </p:cNvPr>
          <p:cNvSpPr>
            <a:spLocks noGrp="1"/>
          </p:cNvSpPr>
          <p:nvPr>
            <p:ph type="sldNum" sz="quarter" idx="12"/>
          </p:nvPr>
        </p:nvSpPr>
        <p:spPr>
          <a:xfrm>
            <a:off x="11487698" y="6184329"/>
            <a:ext cx="357116" cy="365125"/>
          </a:xfrm>
        </p:spPr>
        <p:txBody>
          <a:bodyPr rtlCol="0"/>
          <a:lstStyle/>
          <a:p>
            <a:pPr rtl="0"/>
            <a:fld id="{82EE24B5-652C-4DB5-B7C3-B5BBEC1280B1}" type="slidenum">
              <a:rPr lang="it-IT" sz="1000" smtClean="0"/>
              <a:t>14</a:t>
            </a:fld>
            <a:endParaRPr lang="it-IT" sz="1000"/>
          </a:p>
        </p:txBody>
      </p:sp>
      <p:sp>
        <p:nvSpPr>
          <p:cNvPr id="11" name="oggetto 5" descr="Rettangolo beige">
            <a:extLst>
              <a:ext uri="{FF2B5EF4-FFF2-40B4-BE49-F238E27FC236}">
                <a16:creationId xmlns:a16="http://schemas.microsoft.com/office/drawing/2014/main" id="{B07BA1F9-2C19-4C07-B29B-18B9FBCC4755}"/>
              </a:ext>
            </a:extLst>
          </p:cNvPr>
          <p:cNvSpPr/>
          <p:nvPr/>
        </p:nvSpPr>
        <p:spPr bwMode="white">
          <a:xfrm>
            <a:off x="947606" y="978644"/>
            <a:ext cx="9155182" cy="84892"/>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it-IT"/>
          </a:p>
        </p:txBody>
      </p:sp>
      <p:sp>
        <p:nvSpPr>
          <p:cNvPr id="14" name="CasellaDiTesto 13">
            <a:extLst>
              <a:ext uri="{FF2B5EF4-FFF2-40B4-BE49-F238E27FC236}">
                <a16:creationId xmlns:a16="http://schemas.microsoft.com/office/drawing/2014/main" id="{7C330671-666C-4FE9-832E-4FBDE6430DF5}"/>
              </a:ext>
            </a:extLst>
          </p:cNvPr>
          <p:cNvSpPr txBox="1"/>
          <p:nvPr/>
        </p:nvSpPr>
        <p:spPr>
          <a:xfrm>
            <a:off x="-1" y="6612105"/>
            <a:ext cx="1582484" cy="246221"/>
          </a:xfrm>
          <a:prstGeom prst="rect">
            <a:avLst/>
          </a:prstGeom>
          <a:noFill/>
        </p:spPr>
        <p:txBody>
          <a:bodyPr wrap="none" rtlCol="0">
            <a:spAutoFit/>
          </a:bodyPr>
          <a:lstStyle/>
          <a:p>
            <a:r>
              <a:rPr lang="it-IT" sz="1000">
                <a:solidFill>
                  <a:schemeClr val="bg1">
                    <a:lumMod val="75000"/>
                  </a:schemeClr>
                </a:solidFill>
              </a:rPr>
              <a:t>© Roadmap Cape Verde</a:t>
            </a:r>
          </a:p>
        </p:txBody>
      </p:sp>
    </p:spTree>
    <p:extLst>
      <p:ext uri="{BB962C8B-B14F-4D97-AF65-F5344CB8AC3E}">
        <p14:creationId xmlns:p14="http://schemas.microsoft.com/office/powerpoint/2010/main" val="4181125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contenuto 6" descr="Rettangolo blu">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pic>
        <p:nvPicPr>
          <p:cNvPr id="4" name="Immagine 3">
            <a:extLst>
              <a:ext uri="{FF2B5EF4-FFF2-40B4-BE49-F238E27FC236}">
                <a16:creationId xmlns:a16="http://schemas.microsoft.com/office/drawing/2014/main" id="{C045EB12-02F8-4022-928D-A0B420091018}"/>
              </a:ext>
            </a:extLst>
          </p:cNvPr>
          <p:cNvPicPr>
            <a:picLocks noChangeAspect="1"/>
          </p:cNvPicPr>
          <p:nvPr/>
        </p:nvPicPr>
        <p:blipFill rotWithShape="1">
          <a:blip r:embed="rId4"/>
          <a:srcRect b="38046"/>
          <a:stretch/>
        </p:blipFill>
        <p:spPr>
          <a:xfrm>
            <a:off x="21254" y="-1"/>
            <a:ext cx="12170746" cy="6858001"/>
          </a:xfrm>
          <a:prstGeom prst="rect">
            <a:avLst/>
          </a:prstGeom>
        </p:spPr>
      </p:pic>
      <p:sp>
        <p:nvSpPr>
          <p:cNvPr id="8" name="oggetto 3" descr="Rettangolo blu">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it-IT"/>
          </a:p>
        </p:txBody>
      </p:sp>
      <p:sp>
        <p:nvSpPr>
          <p:cNvPr id="9" name="Ovale 8" descr="Ovale beige">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 name="Titolo 1">
            <a:extLst>
              <a:ext uri="{FF2B5EF4-FFF2-40B4-BE49-F238E27FC236}">
                <a16:creationId xmlns:a16="http://schemas.microsoft.com/office/drawing/2014/main" id="{04D00B79-44BB-4D5F-B51D-2270A854D77A}"/>
              </a:ext>
            </a:extLst>
          </p:cNvPr>
          <p:cNvSpPr>
            <a:spLocks noGrp="1"/>
          </p:cNvSpPr>
          <p:nvPr>
            <p:ph type="title"/>
          </p:nvPr>
        </p:nvSpPr>
        <p:spPr bwMode="white">
          <a:xfrm>
            <a:off x="838199" y="40551"/>
            <a:ext cx="10515600" cy="1325563"/>
          </a:xfrm>
        </p:spPr>
        <p:txBody>
          <a:bodyPr rtlCol="0"/>
          <a:lstStyle/>
          <a:p>
            <a:pPr rtl="0"/>
            <a:r>
              <a:rPr lang="it-IT" dirty="0" err="1">
                <a:solidFill>
                  <a:schemeClr val="bg1"/>
                </a:solidFill>
              </a:rPr>
              <a:t>Digestion</a:t>
            </a:r>
            <a:r>
              <a:rPr lang="it-IT" dirty="0">
                <a:solidFill>
                  <a:schemeClr val="bg1"/>
                </a:solidFill>
              </a:rPr>
              <a:t> </a:t>
            </a:r>
            <a:r>
              <a:rPr lang="it-IT" dirty="0" err="1">
                <a:solidFill>
                  <a:schemeClr val="bg1"/>
                </a:solidFill>
              </a:rPr>
              <a:t>process</a:t>
            </a:r>
            <a:r>
              <a:rPr lang="it-IT" dirty="0">
                <a:solidFill>
                  <a:schemeClr val="bg1"/>
                </a:solidFill>
              </a:rPr>
              <a:t> data</a:t>
            </a:r>
            <a:endParaRPr lang="it-IT" dirty="0"/>
          </a:p>
        </p:txBody>
      </p:sp>
      <p:sp>
        <p:nvSpPr>
          <p:cNvPr id="5" name="Segnaposto numero diapositiva 4">
            <a:extLst>
              <a:ext uri="{FF2B5EF4-FFF2-40B4-BE49-F238E27FC236}">
                <a16:creationId xmlns:a16="http://schemas.microsoft.com/office/drawing/2014/main" id="{CDF3C1EE-D9A0-406A-9A3A-75C82527E0DC}"/>
              </a:ext>
            </a:extLst>
          </p:cNvPr>
          <p:cNvSpPr>
            <a:spLocks noGrp="1"/>
          </p:cNvSpPr>
          <p:nvPr>
            <p:ph type="sldNum" sz="quarter" idx="12"/>
          </p:nvPr>
        </p:nvSpPr>
        <p:spPr>
          <a:xfrm>
            <a:off x="11487698" y="6184329"/>
            <a:ext cx="357116" cy="365125"/>
          </a:xfrm>
        </p:spPr>
        <p:txBody>
          <a:bodyPr rtlCol="0"/>
          <a:lstStyle/>
          <a:p>
            <a:pPr rtl="0"/>
            <a:fld id="{82EE24B5-652C-4DB5-B7C3-B5BBEC1280B1}" type="slidenum">
              <a:rPr lang="it-IT" sz="1000" smtClean="0"/>
              <a:t>15</a:t>
            </a:fld>
            <a:endParaRPr lang="it-IT" sz="1000"/>
          </a:p>
        </p:txBody>
      </p:sp>
      <p:sp>
        <p:nvSpPr>
          <p:cNvPr id="11" name="oggetto 5" descr="Rettangolo beige">
            <a:extLst>
              <a:ext uri="{FF2B5EF4-FFF2-40B4-BE49-F238E27FC236}">
                <a16:creationId xmlns:a16="http://schemas.microsoft.com/office/drawing/2014/main" id="{B07BA1F9-2C19-4C07-B29B-18B9FBCC4755}"/>
              </a:ext>
            </a:extLst>
          </p:cNvPr>
          <p:cNvSpPr/>
          <p:nvPr/>
        </p:nvSpPr>
        <p:spPr bwMode="white">
          <a:xfrm>
            <a:off x="958234" y="985251"/>
            <a:ext cx="4320775" cy="10825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it-IT"/>
          </a:p>
        </p:txBody>
      </p:sp>
      <p:graphicFrame>
        <p:nvGraphicFramePr>
          <p:cNvPr id="12" name="Tabella 14">
            <a:extLst>
              <a:ext uri="{FF2B5EF4-FFF2-40B4-BE49-F238E27FC236}">
                <a16:creationId xmlns:a16="http://schemas.microsoft.com/office/drawing/2014/main" id="{968508CD-241B-41D2-80FE-206EC673574C}"/>
              </a:ext>
            </a:extLst>
          </p:cNvPr>
          <p:cNvGraphicFramePr>
            <a:graphicFrameLocks noGrp="1"/>
          </p:cNvGraphicFramePr>
          <p:nvPr>
            <p:extLst>
              <p:ext uri="{D42A27DB-BD31-4B8C-83A1-F6EECF244321}">
                <p14:modId xmlns:p14="http://schemas.microsoft.com/office/powerpoint/2010/main" val="1951812342"/>
              </p:ext>
            </p:extLst>
          </p:nvPr>
        </p:nvGraphicFramePr>
        <p:xfrm>
          <a:off x="517799" y="1572122"/>
          <a:ext cx="10836000" cy="2973736"/>
        </p:xfrm>
        <a:graphic>
          <a:graphicData uri="http://schemas.openxmlformats.org/drawingml/2006/table">
            <a:tbl>
              <a:tblPr firstRow="1" bandRow="1">
                <a:tableStyleId>{69C7853C-536D-4A76-A0AE-DD22124D55A5}</a:tableStyleId>
              </a:tblPr>
              <a:tblGrid>
                <a:gridCol w="5461664">
                  <a:extLst>
                    <a:ext uri="{9D8B030D-6E8A-4147-A177-3AD203B41FA5}">
                      <a16:colId xmlns:a16="http://schemas.microsoft.com/office/drawing/2014/main" val="3405606237"/>
                    </a:ext>
                  </a:extLst>
                </a:gridCol>
                <a:gridCol w="3359734">
                  <a:extLst>
                    <a:ext uri="{9D8B030D-6E8A-4147-A177-3AD203B41FA5}">
                      <a16:colId xmlns:a16="http://schemas.microsoft.com/office/drawing/2014/main" val="1857270161"/>
                    </a:ext>
                  </a:extLst>
                </a:gridCol>
                <a:gridCol w="2014602">
                  <a:extLst>
                    <a:ext uri="{9D8B030D-6E8A-4147-A177-3AD203B41FA5}">
                      <a16:colId xmlns:a16="http://schemas.microsoft.com/office/drawing/2014/main" val="2712451656"/>
                    </a:ext>
                  </a:extLst>
                </a:gridCol>
              </a:tblGrid>
              <a:tr h="371717">
                <a:tc>
                  <a:txBody>
                    <a:bodyPr/>
                    <a:lstStyle/>
                    <a:p>
                      <a:pPr algn="l"/>
                      <a:r>
                        <a:rPr lang="it-IT" dirty="0" err="1">
                          <a:solidFill>
                            <a:schemeClr val="tx2"/>
                          </a:solidFill>
                        </a:rPr>
                        <a:t>Parameters</a:t>
                      </a:r>
                      <a:endParaRPr lang="it-IT" dirty="0">
                        <a:solidFill>
                          <a:schemeClr val="tx2"/>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algn="ctr"/>
                      <a:r>
                        <a:rPr lang="it-IT" dirty="0" err="1">
                          <a:solidFill>
                            <a:schemeClr val="tx2"/>
                          </a:solidFill>
                        </a:rPr>
                        <a:t>Values</a:t>
                      </a:r>
                      <a:endParaRPr lang="it-IT" dirty="0">
                        <a:solidFill>
                          <a:schemeClr val="tx2"/>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it-IT"/>
                    </a:p>
                  </a:txBody>
                  <a:tcPr/>
                </a:tc>
                <a:extLst>
                  <a:ext uri="{0D108BD9-81ED-4DB2-BD59-A6C34878D82A}">
                    <a16:rowId xmlns:a16="http://schemas.microsoft.com/office/drawing/2014/main" val="2256480767"/>
                  </a:ext>
                </a:extLst>
              </a:tr>
              <a:tr h="371717">
                <a:tc>
                  <a:txBody>
                    <a:bodyPr/>
                    <a:lstStyle/>
                    <a:p>
                      <a:r>
                        <a:rPr lang="it-IT" dirty="0">
                          <a:solidFill>
                            <a:schemeClr val="tx2"/>
                          </a:solidFill>
                        </a:rPr>
                        <a:t>OFMSW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fld id="{73AAB8B4-86B7-4A3B-8D25-41570227CF1A}" type="VALUE">
                        <a:rPr lang="en-US" smtClean="0"/>
                        <a:pPr/>
                        <a:t>16.219</a:t>
                      </a:fld>
                      <a:endParaRPr lang="it-IT"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it-IT" dirty="0">
                          <a:solidFill>
                            <a:schemeClr val="tx2"/>
                          </a:solidFill>
                        </a:rPr>
                        <a:t>ton/</a:t>
                      </a:r>
                      <a:r>
                        <a:rPr lang="it-IT" dirty="0" err="1">
                          <a:solidFill>
                            <a:schemeClr val="tx2"/>
                          </a:solidFill>
                        </a:rPr>
                        <a:t>yr</a:t>
                      </a:r>
                      <a:endParaRPr lang="it-IT"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6363790"/>
                  </a:ext>
                </a:extLst>
              </a:tr>
              <a:tr h="371717">
                <a:tc>
                  <a:txBody>
                    <a:bodyPr/>
                    <a:lstStyle/>
                    <a:p>
                      <a:r>
                        <a:rPr lang="it-IT" dirty="0" err="1">
                          <a:solidFill>
                            <a:schemeClr val="tx2"/>
                          </a:solidFill>
                        </a:rPr>
                        <a:t>Dilution</a:t>
                      </a:r>
                      <a:r>
                        <a:rPr lang="it-IT" dirty="0">
                          <a:solidFill>
                            <a:schemeClr val="tx2"/>
                          </a:solidFill>
                        </a:rPr>
                        <a:t> water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a:solidFill>
                            <a:schemeClr val="tx2"/>
                          </a:solidFill>
                        </a:rPr>
                        <a:t>21.690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it-IT" dirty="0">
                          <a:solidFill>
                            <a:schemeClr val="tx2"/>
                          </a:solidFill>
                        </a:rPr>
                        <a:t>m</a:t>
                      </a:r>
                      <a:r>
                        <a:rPr lang="it-IT" baseline="30000" dirty="0">
                          <a:solidFill>
                            <a:schemeClr val="tx2"/>
                          </a:solidFill>
                        </a:rPr>
                        <a:t>3</a:t>
                      </a:r>
                      <a:r>
                        <a:rPr lang="it-IT" baseline="0" dirty="0">
                          <a:solidFill>
                            <a:schemeClr val="tx2"/>
                          </a:solidFill>
                        </a:rPr>
                        <a:t>/</a:t>
                      </a:r>
                      <a:r>
                        <a:rPr lang="it-IT" baseline="0" dirty="0" err="1">
                          <a:solidFill>
                            <a:schemeClr val="tx2"/>
                          </a:solidFill>
                        </a:rPr>
                        <a:t>yr</a:t>
                      </a:r>
                      <a:endParaRPr lang="it-IT"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73199086"/>
                  </a:ext>
                </a:extLst>
              </a:tr>
              <a:tr h="3717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solidFill>
                            <a:schemeClr val="tx2"/>
                          </a:solidFill>
                        </a:rPr>
                        <a:t>Digester</a:t>
                      </a:r>
                      <a:r>
                        <a:rPr lang="it-IT" dirty="0">
                          <a:solidFill>
                            <a:schemeClr val="tx2"/>
                          </a:solidFill>
                        </a:rPr>
                        <a:t> volume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a:solidFill>
                            <a:schemeClr val="tx2"/>
                          </a:solidFill>
                        </a:rPr>
                        <a:t>5.609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it-IT">
                          <a:solidFill>
                            <a:schemeClr val="tx2"/>
                          </a:solidFill>
                        </a:rPr>
                        <a:t>m</a:t>
                      </a:r>
                      <a:r>
                        <a:rPr lang="it-IT" baseline="30000">
                          <a:solidFill>
                            <a:schemeClr val="tx2"/>
                          </a:solidFill>
                        </a:rPr>
                        <a:t>3</a:t>
                      </a:r>
                      <a:endParaRPr lang="it-IT">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1085607"/>
                  </a:ext>
                </a:extLst>
              </a:tr>
              <a:tr h="371717">
                <a:tc>
                  <a:txBody>
                    <a:bodyPr/>
                    <a:lstStyle/>
                    <a:p>
                      <a:r>
                        <a:rPr lang="it-IT" dirty="0" err="1">
                          <a:solidFill>
                            <a:schemeClr val="tx2"/>
                          </a:solidFill>
                        </a:rPr>
                        <a:t>Number</a:t>
                      </a:r>
                      <a:r>
                        <a:rPr lang="it-IT" dirty="0">
                          <a:solidFill>
                            <a:schemeClr val="tx2"/>
                          </a:solidFill>
                        </a:rPr>
                        <a:t> of </a:t>
                      </a:r>
                      <a:r>
                        <a:rPr lang="it-IT" dirty="0" err="1">
                          <a:solidFill>
                            <a:schemeClr val="tx2"/>
                          </a:solidFill>
                        </a:rPr>
                        <a:t>digesters</a:t>
                      </a:r>
                      <a:endParaRPr lang="it-IT"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a:solidFill>
                            <a:schemeClr val="tx2"/>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it-IT">
                          <a:solidFill>
                            <a:schemeClr val="tx2"/>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458907"/>
                  </a:ext>
                </a:extLst>
              </a:tr>
              <a:tr h="371717">
                <a:tc>
                  <a:txBody>
                    <a:bodyPr/>
                    <a:lstStyle/>
                    <a:p>
                      <a:r>
                        <a:rPr lang="it-IT" dirty="0" err="1">
                          <a:solidFill>
                            <a:schemeClr val="tx2"/>
                          </a:solidFill>
                        </a:rPr>
                        <a:t>Heat</a:t>
                      </a:r>
                      <a:r>
                        <a:rPr lang="it-IT" dirty="0">
                          <a:solidFill>
                            <a:schemeClr val="tx2"/>
                          </a:solidFill>
                        </a:rPr>
                        <a:t> power for </a:t>
                      </a:r>
                      <a:r>
                        <a:rPr lang="it-IT" dirty="0" err="1">
                          <a:solidFill>
                            <a:schemeClr val="tx2"/>
                          </a:solidFill>
                        </a:rPr>
                        <a:t>digester</a:t>
                      </a:r>
                      <a:r>
                        <a:rPr lang="it-IT" dirty="0">
                          <a:solidFill>
                            <a:schemeClr val="tx2"/>
                          </a:solidFill>
                        </a:rPr>
                        <a:t> </a:t>
                      </a:r>
                      <a:r>
                        <a:rPr lang="it-IT" dirty="0" err="1">
                          <a:solidFill>
                            <a:schemeClr val="tx2"/>
                          </a:solidFill>
                        </a:rPr>
                        <a:t>heating</a:t>
                      </a:r>
                      <a:endParaRPr lang="it-IT"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a:solidFill>
                            <a:schemeClr val="tx2"/>
                          </a:solidFill>
                        </a:rPr>
                        <a:t>75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it-IT">
                          <a:solidFill>
                            <a:schemeClr val="tx2"/>
                          </a:solidFill>
                        </a:rPr>
                        <a:t>kW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3938813"/>
                  </a:ext>
                </a:extLst>
              </a:tr>
              <a:tr h="371717">
                <a:tc>
                  <a:txBody>
                    <a:bodyPr/>
                    <a:lstStyle/>
                    <a:p>
                      <a:r>
                        <a:rPr lang="it-IT" dirty="0" err="1">
                          <a:solidFill>
                            <a:schemeClr val="tx2"/>
                          </a:solidFill>
                        </a:rPr>
                        <a:t>Electricity</a:t>
                      </a:r>
                      <a:r>
                        <a:rPr lang="it-IT" dirty="0">
                          <a:solidFill>
                            <a:schemeClr val="tx2"/>
                          </a:solidFill>
                        </a:rPr>
                        <a:t> </a:t>
                      </a:r>
                      <a:r>
                        <a:rPr lang="it-IT" dirty="0" err="1">
                          <a:solidFill>
                            <a:schemeClr val="tx2"/>
                          </a:solidFill>
                        </a:rPr>
                        <a:t>consumption</a:t>
                      </a:r>
                      <a:endParaRPr lang="it-IT"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a:solidFill>
                            <a:schemeClr val="tx2"/>
                          </a:solidFill>
                        </a:rPr>
                        <a:t> 713.064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it-IT" dirty="0">
                          <a:solidFill>
                            <a:schemeClr val="tx2"/>
                          </a:solidFill>
                        </a:rPr>
                        <a:t>kWh/</a:t>
                      </a:r>
                      <a:r>
                        <a:rPr lang="it-IT" dirty="0" err="1">
                          <a:solidFill>
                            <a:schemeClr val="tx2"/>
                          </a:solidFill>
                        </a:rPr>
                        <a:t>yr</a:t>
                      </a:r>
                      <a:endParaRPr lang="it-IT"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473344"/>
                  </a:ext>
                </a:extLst>
              </a:tr>
              <a:tr h="371717">
                <a:tc>
                  <a:txBody>
                    <a:bodyPr/>
                    <a:lstStyle/>
                    <a:p>
                      <a:r>
                        <a:rPr lang="it-IT" dirty="0">
                          <a:solidFill>
                            <a:schemeClr val="tx2"/>
                          </a:solidFill>
                        </a:rPr>
                        <a:t>Biogas output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it-IT">
                          <a:solidFill>
                            <a:schemeClr val="tx2"/>
                          </a:solidFill>
                        </a:rPr>
                        <a:t>1.946.238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solidFill>
                            <a:schemeClr val="tx2"/>
                          </a:solidFill>
                        </a:rPr>
                        <a:t>Nm</a:t>
                      </a:r>
                      <a:r>
                        <a:rPr lang="it-IT" baseline="30000" dirty="0">
                          <a:solidFill>
                            <a:schemeClr val="tx2"/>
                          </a:solidFill>
                        </a:rPr>
                        <a:t>3</a:t>
                      </a:r>
                      <a:r>
                        <a:rPr lang="it-IT" baseline="0" dirty="0">
                          <a:solidFill>
                            <a:schemeClr val="tx2"/>
                          </a:solidFill>
                        </a:rPr>
                        <a:t>/</a:t>
                      </a:r>
                      <a:r>
                        <a:rPr lang="it-IT" baseline="0" dirty="0" err="1">
                          <a:solidFill>
                            <a:schemeClr val="tx2"/>
                          </a:solidFill>
                        </a:rPr>
                        <a:t>yr</a:t>
                      </a:r>
                      <a:endParaRPr lang="it-IT"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0935147"/>
                  </a:ext>
                </a:extLst>
              </a:tr>
            </a:tbl>
          </a:graphicData>
        </a:graphic>
      </p:graphicFrame>
    </p:spTree>
    <p:extLst>
      <p:ext uri="{BB962C8B-B14F-4D97-AF65-F5344CB8AC3E}">
        <p14:creationId xmlns:p14="http://schemas.microsoft.com/office/powerpoint/2010/main" val="4198928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Grafici finanziari su un display scuro">
            <a:extLst>
              <a:ext uri="{FF2B5EF4-FFF2-40B4-BE49-F238E27FC236}">
                <a16:creationId xmlns:a16="http://schemas.microsoft.com/office/drawing/2014/main" id="{6AA63C9D-3F76-47B0-B02A-8A32FE7337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9600" cy="6858000"/>
          </a:xfrm>
          <a:prstGeom prst="rect">
            <a:avLst/>
          </a:prstGeom>
        </p:spPr>
      </p:pic>
      <p:sp>
        <p:nvSpPr>
          <p:cNvPr id="8" name="oggetto 3" descr="Rettangolo blu">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it-IT"/>
          </a:p>
        </p:txBody>
      </p:sp>
      <p:sp>
        <p:nvSpPr>
          <p:cNvPr id="9" name="Ovale 8" descr="Ovale beige">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 name="Titolo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329956"/>
            <a:ext cx="10515600" cy="1325563"/>
          </a:xfrm>
        </p:spPr>
        <p:txBody>
          <a:bodyPr rtlCol="0"/>
          <a:lstStyle/>
          <a:p>
            <a:pPr rtl="0"/>
            <a:r>
              <a:rPr lang="it-IT">
                <a:solidFill>
                  <a:schemeClr val="bg1"/>
                </a:solidFill>
              </a:rPr>
              <a:t>Business plan</a:t>
            </a:r>
            <a:endParaRPr lang="it-IT"/>
          </a:p>
        </p:txBody>
      </p:sp>
      <p:sp>
        <p:nvSpPr>
          <p:cNvPr id="5" name="Segnaposto numero diapositiva 4">
            <a:extLst>
              <a:ext uri="{FF2B5EF4-FFF2-40B4-BE49-F238E27FC236}">
                <a16:creationId xmlns:a16="http://schemas.microsoft.com/office/drawing/2014/main" id="{CDF3C1EE-D9A0-406A-9A3A-75C82527E0DC}"/>
              </a:ext>
            </a:extLst>
          </p:cNvPr>
          <p:cNvSpPr>
            <a:spLocks noGrp="1"/>
          </p:cNvSpPr>
          <p:nvPr>
            <p:ph type="sldNum" sz="quarter" idx="12"/>
          </p:nvPr>
        </p:nvSpPr>
        <p:spPr>
          <a:xfrm>
            <a:off x="11487698" y="6184329"/>
            <a:ext cx="357116" cy="365125"/>
          </a:xfrm>
        </p:spPr>
        <p:txBody>
          <a:bodyPr rtlCol="0"/>
          <a:lstStyle/>
          <a:p>
            <a:pPr rtl="0"/>
            <a:fld id="{82EE24B5-652C-4DB5-B7C3-B5BBEC1280B1}" type="slidenum">
              <a:rPr lang="it-IT" sz="1000" smtClean="0"/>
              <a:t>16</a:t>
            </a:fld>
            <a:endParaRPr lang="it-IT" sz="1000"/>
          </a:p>
        </p:txBody>
      </p:sp>
      <p:sp>
        <p:nvSpPr>
          <p:cNvPr id="11" name="oggetto 5" descr="Rettangolo beige">
            <a:extLst>
              <a:ext uri="{FF2B5EF4-FFF2-40B4-BE49-F238E27FC236}">
                <a16:creationId xmlns:a16="http://schemas.microsoft.com/office/drawing/2014/main" id="{B07BA1F9-2C19-4C07-B29B-18B9FBCC4755}"/>
              </a:ext>
            </a:extLst>
          </p:cNvPr>
          <p:cNvSpPr/>
          <p:nvPr/>
        </p:nvSpPr>
        <p:spPr bwMode="white">
          <a:xfrm>
            <a:off x="947606" y="1322773"/>
            <a:ext cx="2501448" cy="88932"/>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it-IT"/>
          </a:p>
        </p:txBody>
      </p:sp>
      <p:sp>
        <p:nvSpPr>
          <p:cNvPr id="3" name="CasellaDiTesto 2">
            <a:extLst>
              <a:ext uri="{FF2B5EF4-FFF2-40B4-BE49-F238E27FC236}">
                <a16:creationId xmlns:a16="http://schemas.microsoft.com/office/drawing/2014/main" id="{9E1BAB65-D4F0-461F-A319-6B274F48A039}"/>
              </a:ext>
            </a:extLst>
          </p:cNvPr>
          <p:cNvSpPr txBox="1"/>
          <p:nvPr/>
        </p:nvSpPr>
        <p:spPr>
          <a:xfrm>
            <a:off x="947606" y="1800809"/>
            <a:ext cx="4504759" cy="5129289"/>
          </a:xfrm>
          <a:prstGeom prst="rect">
            <a:avLst/>
          </a:prstGeom>
          <a:noFill/>
        </p:spPr>
        <p:txBody>
          <a:bodyPr wrap="none" rtlCol="0">
            <a:spAutoFit/>
          </a:bodyPr>
          <a:lstStyle/>
          <a:p>
            <a:pPr marL="457200" indent="-457200">
              <a:lnSpc>
                <a:spcPct val="200000"/>
              </a:lnSpc>
              <a:buFont typeface="Arial" panose="020B0604020202020204" pitchFamily="34" charset="0"/>
              <a:buChar char="•"/>
            </a:pPr>
            <a:r>
              <a:rPr lang="it-IT" sz="2800" dirty="0">
                <a:solidFill>
                  <a:schemeClr val="bg1"/>
                </a:solidFill>
              </a:rPr>
              <a:t>Business Model Canvas</a:t>
            </a:r>
          </a:p>
          <a:p>
            <a:pPr marL="457200" indent="-457200">
              <a:lnSpc>
                <a:spcPct val="200000"/>
              </a:lnSpc>
              <a:buFont typeface="Arial" panose="020B0604020202020204" pitchFamily="34" charset="0"/>
              <a:buChar char="•"/>
            </a:pPr>
            <a:r>
              <a:rPr lang="it-IT" sz="2800" dirty="0" err="1">
                <a:solidFill>
                  <a:schemeClr val="bg1"/>
                </a:solidFill>
              </a:rPr>
              <a:t>Economic</a:t>
            </a:r>
            <a:r>
              <a:rPr lang="it-IT" sz="2800" dirty="0">
                <a:solidFill>
                  <a:schemeClr val="bg1"/>
                </a:solidFill>
              </a:rPr>
              <a:t> </a:t>
            </a:r>
            <a:r>
              <a:rPr lang="it-IT" sz="2800" dirty="0" err="1">
                <a:solidFill>
                  <a:schemeClr val="bg1"/>
                </a:solidFill>
              </a:rPr>
              <a:t>assumptions</a:t>
            </a:r>
            <a:endParaRPr lang="it-IT" sz="2800" dirty="0">
              <a:solidFill>
                <a:schemeClr val="bg1"/>
              </a:solidFill>
            </a:endParaRPr>
          </a:p>
          <a:p>
            <a:pPr marL="457200" indent="-457200">
              <a:lnSpc>
                <a:spcPct val="200000"/>
              </a:lnSpc>
              <a:buFont typeface="Arial" panose="020B0604020202020204" pitchFamily="34" charset="0"/>
              <a:buChar char="•"/>
            </a:pPr>
            <a:r>
              <a:rPr lang="it-IT" sz="2800" dirty="0">
                <a:solidFill>
                  <a:schemeClr val="bg1"/>
                </a:solidFill>
              </a:rPr>
              <a:t>Costs and revenues</a:t>
            </a:r>
          </a:p>
          <a:p>
            <a:pPr marL="457200" indent="-457200">
              <a:lnSpc>
                <a:spcPct val="200000"/>
              </a:lnSpc>
              <a:buFont typeface="Arial" panose="020B0604020202020204" pitchFamily="34" charset="0"/>
              <a:buChar char="•"/>
            </a:pPr>
            <a:r>
              <a:rPr lang="it-IT" sz="2800" dirty="0">
                <a:solidFill>
                  <a:schemeClr val="bg1"/>
                </a:solidFill>
              </a:rPr>
              <a:t>Cash flows</a:t>
            </a:r>
          </a:p>
          <a:p>
            <a:pPr marL="457200" indent="-457200">
              <a:lnSpc>
                <a:spcPct val="200000"/>
              </a:lnSpc>
              <a:buFont typeface="Arial" panose="020B0604020202020204" pitchFamily="34" charset="0"/>
              <a:buChar char="•"/>
            </a:pPr>
            <a:endParaRPr lang="it-IT" sz="2800" dirty="0">
              <a:solidFill>
                <a:schemeClr val="bg1"/>
              </a:solidFill>
            </a:endParaRPr>
          </a:p>
          <a:p>
            <a:pPr marL="342900" indent="-342900">
              <a:lnSpc>
                <a:spcPct val="200000"/>
              </a:lnSpc>
              <a:buAutoNum type="arabicPeriod"/>
            </a:pPr>
            <a:endParaRPr lang="it-IT" sz="2800" dirty="0">
              <a:solidFill>
                <a:schemeClr val="bg1"/>
              </a:solidFill>
            </a:endParaRPr>
          </a:p>
        </p:txBody>
      </p:sp>
    </p:spTree>
    <p:extLst>
      <p:ext uri="{BB962C8B-B14F-4D97-AF65-F5344CB8AC3E}">
        <p14:creationId xmlns:p14="http://schemas.microsoft.com/office/powerpoint/2010/main" val="1219657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4E23B571-9329-4591-B046-AB92FC48770D}"/>
              </a:ext>
            </a:extLst>
          </p:cNvPr>
          <p:cNvSpPr/>
          <p:nvPr/>
        </p:nvSpPr>
        <p:spPr>
          <a:xfrm>
            <a:off x="-20177" y="224590"/>
            <a:ext cx="12212177" cy="10052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descr="Ovale beige">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 name="Titolo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25158"/>
            <a:ext cx="10515600" cy="1325563"/>
          </a:xfrm>
        </p:spPr>
        <p:txBody>
          <a:bodyPr rtlCol="0"/>
          <a:lstStyle/>
          <a:p>
            <a:pPr rtl="0"/>
            <a:r>
              <a:rPr lang="it-IT">
                <a:solidFill>
                  <a:schemeClr val="bg1"/>
                </a:solidFill>
              </a:rPr>
              <a:t>Business Model Canvas</a:t>
            </a:r>
            <a:endParaRPr lang="it-IT"/>
          </a:p>
        </p:txBody>
      </p:sp>
      <p:sp>
        <p:nvSpPr>
          <p:cNvPr id="5" name="Segnaposto numero diapositiva 4">
            <a:extLst>
              <a:ext uri="{FF2B5EF4-FFF2-40B4-BE49-F238E27FC236}">
                <a16:creationId xmlns:a16="http://schemas.microsoft.com/office/drawing/2014/main" id="{CDF3C1EE-D9A0-406A-9A3A-75C82527E0DC}"/>
              </a:ext>
            </a:extLst>
          </p:cNvPr>
          <p:cNvSpPr>
            <a:spLocks noGrp="1"/>
          </p:cNvSpPr>
          <p:nvPr>
            <p:ph type="sldNum" sz="quarter" idx="12"/>
          </p:nvPr>
        </p:nvSpPr>
        <p:spPr>
          <a:xfrm>
            <a:off x="11497125" y="6184329"/>
            <a:ext cx="357116" cy="365125"/>
          </a:xfrm>
        </p:spPr>
        <p:txBody>
          <a:bodyPr rtlCol="0"/>
          <a:lstStyle/>
          <a:p>
            <a:pPr rtl="0"/>
            <a:fld id="{82EE24B5-652C-4DB5-B7C3-B5BBEC1280B1}" type="slidenum">
              <a:rPr lang="it-IT" sz="1000" smtClean="0"/>
              <a:t>17</a:t>
            </a:fld>
            <a:endParaRPr lang="it-IT" sz="1000"/>
          </a:p>
        </p:txBody>
      </p:sp>
      <p:sp>
        <p:nvSpPr>
          <p:cNvPr id="11" name="oggetto 5" descr="Rettangolo beige">
            <a:extLst>
              <a:ext uri="{FF2B5EF4-FFF2-40B4-BE49-F238E27FC236}">
                <a16:creationId xmlns:a16="http://schemas.microsoft.com/office/drawing/2014/main" id="{B07BA1F9-2C19-4C07-B29B-18B9FBCC4755}"/>
              </a:ext>
            </a:extLst>
          </p:cNvPr>
          <p:cNvSpPr/>
          <p:nvPr/>
        </p:nvSpPr>
        <p:spPr bwMode="white">
          <a:xfrm>
            <a:off x="947607" y="1019766"/>
            <a:ext cx="4346288"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it-IT"/>
          </a:p>
        </p:txBody>
      </p:sp>
      <p:grpSp>
        <p:nvGrpSpPr>
          <p:cNvPr id="92" name="Gruppo 91">
            <a:extLst>
              <a:ext uri="{FF2B5EF4-FFF2-40B4-BE49-F238E27FC236}">
                <a16:creationId xmlns:a16="http://schemas.microsoft.com/office/drawing/2014/main" id="{71836406-8C12-45A0-A456-41D1EB27C5B2}"/>
              </a:ext>
            </a:extLst>
          </p:cNvPr>
          <p:cNvGrpSpPr/>
          <p:nvPr/>
        </p:nvGrpSpPr>
        <p:grpSpPr>
          <a:xfrm>
            <a:off x="310674" y="1350721"/>
            <a:ext cx="11111306" cy="5313235"/>
            <a:chOff x="594347" y="1408100"/>
            <a:chExt cx="20107453" cy="13379439"/>
          </a:xfrm>
        </p:grpSpPr>
        <p:sp>
          <p:nvSpPr>
            <p:cNvPr id="93" name="Google Shape;108;p26">
              <a:extLst>
                <a:ext uri="{FF2B5EF4-FFF2-40B4-BE49-F238E27FC236}">
                  <a16:creationId xmlns:a16="http://schemas.microsoft.com/office/drawing/2014/main" id="{DEC5ED9C-324F-4267-A931-E312EE9C02F5}"/>
                </a:ext>
              </a:extLst>
            </p:cNvPr>
            <p:cNvSpPr/>
            <p:nvPr/>
          </p:nvSpPr>
          <p:spPr>
            <a:xfrm>
              <a:off x="4604125" y="6740025"/>
              <a:ext cx="3975900" cy="41103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mj-lt"/>
              </a:endParaRPr>
            </a:p>
          </p:txBody>
        </p:sp>
        <p:sp>
          <p:nvSpPr>
            <p:cNvPr id="94" name="Google Shape;109;p26">
              <a:extLst>
                <a:ext uri="{FF2B5EF4-FFF2-40B4-BE49-F238E27FC236}">
                  <a16:creationId xmlns:a16="http://schemas.microsoft.com/office/drawing/2014/main" id="{17FFC2E4-CC46-44F0-A4F5-1BF4023F7AFD}"/>
                </a:ext>
              </a:extLst>
            </p:cNvPr>
            <p:cNvSpPr/>
            <p:nvPr/>
          </p:nvSpPr>
          <p:spPr>
            <a:xfrm>
              <a:off x="628225" y="10850325"/>
              <a:ext cx="10081800" cy="28809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mj-lt"/>
              </a:endParaRPr>
            </a:p>
          </p:txBody>
        </p:sp>
        <p:sp>
          <p:nvSpPr>
            <p:cNvPr id="95" name="Google Shape;110;p26">
              <a:extLst>
                <a:ext uri="{FF2B5EF4-FFF2-40B4-BE49-F238E27FC236}">
                  <a16:creationId xmlns:a16="http://schemas.microsoft.com/office/drawing/2014/main" id="{AA6E8467-C828-4156-87D8-A92BB458D97A}"/>
                </a:ext>
              </a:extLst>
            </p:cNvPr>
            <p:cNvSpPr/>
            <p:nvPr/>
          </p:nvSpPr>
          <p:spPr>
            <a:xfrm>
              <a:off x="10710025" y="10850325"/>
              <a:ext cx="9906900" cy="28809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mj-lt"/>
              </a:endParaRPr>
            </a:p>
          </p:txBody>
        </p:sp>
        <p:sp>
          <p:nvSpPr>
            <p:cNvPr id="96" name="Google Shape;111;p26">
              <a:extLst>
                <a:ext uri="{FF2B5EF4-FFF2-40B4-BE49-F238E27FC236}">
                  <a16:creationId xmlns:a16="http://schemas.microsoft.com/office/drawing/2014/main" id="{2DD347C0-2157-4746-971D-99A0F7A6D4AD}"/>
                </a:ext>
              </a:extLst>
            </p:cNvPr>
            <p:cNvSpPr/>
            <p:nvPr/>
          </p:nvSpPr>
          <p:spPr>
            <a:xfrm>
              <a:off x="12660000" y="6740025"/>
              <a:ext cx="3975900" cy="41103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mj-lt"/>
              </a:endParaRPr>
            </a:p>
          </p:txBody>
        </p:sp>
        <p:sp>
          <p:nvSpPr>
            <p:cNvPr id="97" name="Google Shape;112;p26">
              <a:extLst>
                <a:ext uri="{FF2B5EF4-FFF2-40B4-BE49-F238E27FC236}">
                  <a16:creationId xmlns:a16="http://schemas.microsoft.com/office/drawing/2014/main" id="{4953EA1F-33EC-4F8B-9D8D-395D441382FC}"/>
                </a:ext>
              </a:extLst>
            </p:cNvPr>
            <p:cNvSpPr/>
            <p:nvPr/>
          </p:nvSpPr>
          <p:spPr>
            <a:xfrm>
              <a:off x="16635875" y="2630025"/>
              <a:ext cx="3975900" cy="82203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mj-lt"/>
              </a:endParaRPr>
            </a:p>
          </p:txBody>
        </p:sp>
        <p:sp>
          <p:nvSpPr>
            <p:cNvPr id="98" name="Google Shape;113;p26">
              <a:extLst>
                <a:ext uri="{FF2B5EF4-FFF2-40B4-BE49-F238E27FC236}">
                  <a16:creationId xmlns:a16="http://schemas.microsoft.com/office/drawing/2014/main" id="{699A21F2-6369-46EA-9513-6535C4361F9F}"/>
                </a:ext>
              </a:extLst>
            </p:cNvPr>
            <p:cNvSpPr/>
            <p:nvPr/>
          </p:nvSpPr>
          <p:spPr>
            <a:xfrm>
              <a:off x="12660000" y="2630025"/>
              <a:ext cx="3975900" cy="41103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mj-lt"/>
              </a:endParaRPr>
            </a:p>
          </p:txBody>
        </p:sp>
        <p:sp>
          <p:nvSpPr>
            <p:cNvPr id="99" name="Google Shape;114;p26">
              <a:extLst>
                <a:ext uri="{FF2B5EF4-FFF2-40B4-BE49-F238E27FC236}">
                  <a16:creationId xmlns:a16="http://schemas.microsoft.com/office/drawing/2014/main" id="{ED146B9B-145B-47DB-AC41-16D4F2A40C0F}"/>
                </a:ext>
              </a:extLst>
            </p:cNvPr>
            <p:cNvSpPr/>
            <p:nvPr/>
          </p:nvSpPr>
          <p:spPr>
            <a:xfrm>
              <a:off x="8580025" y="2630025"/>
              <a:ext cx="4080000" cy="82203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mj-lt"/>
              </a:endParaRPr>
            </a:p>
          </p:txBody>
        </p:sp>
        <p:sp>
          <p:nvSpPr>
            <p:cNvPr id="100" name="Google Shape;115;p26">
              <a:extLst>
                <a:ext uri="{FF2B5EF4-FFF2-40B4-BE49-F238E27FC236}">
                  <a16:creationId xmlns:a16="http://schemas.microsoft.com/office/drawing/2014/main" id="{898EE72D-A965-4820-8400-12022C7269E7}"/>
                </a:ext>
              </a:extLst>
            </p:cNvPr>
            <p:cNvSpPr/>
            <p:nvPr/>
          </p:nvSpPr>
          <p:spPr>
            <a:xfrm>
              <a:off x="4604125" y="2630025"/>
              <a:ext cx="3975900" cy="41103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mj-lt"/>
              </a:endParaRPr>
            </a:p>
          </p:txBody>
        </p:sp>
        <p:sp>
          <p:nvSpPr>
            <p:cNvPr id="101" name="Google Shape;116;p26">
              <a:extLst>
                <a:ext uri="{FF2B5EF4-FFF2-40B4-BE49-F238E27FC236}">
                  <a16:creationId xmlns:a16="http://schemas.microsoft.com/office/drawing/2014/main" id="{19BC6BDD-1489-4EA2-992B-71ED096886D0}"/>
                </a:ext>
              </a:extLst>
            </p:cNvPr>
            <p:cNvSpPr/>
            <p:nvPr/>
          </p:nvSpPr>
          <p:spPr>
            <a:xfrm>
              <a:off x="628225" y="2630025"/>
              <a:ext cx="3975900" cy="82203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mj-lt"/>
              </a:endParaRPr>
            </a:p>
          </p:txBody>
        </p:sp>
        <p:sp>
          <p:nvSpPr>
            <p:cNvPr id="103" name="Google Shape;118;p26">
              <a:extLst>
                <a:ext uri="{FF2B5EF4-FFF2-40B4-BE49-F238E27FC236}">
                  <a16:creationId xmlns:a16="http://schemas.microsoft.com/office/drawing/2014/main" id="{E8999B5A-8D97-42AE-BDCB-1D8507E91BE1}"/>
                </a:ext>
              </a:extLst>
            </p:cNvPr>
            <p:cNvSpPr txBox="1"/>
            <p:nvPr/>
          </p:nvSpPr>
          <p:spPr>
            <a:xfrm>
              <a:off x="10620000" y="14177500"/>
              <a:ext cx="10081800" cy="53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pt-BR" sz="1000" b="1">
                  <a:solidFill>
                    <a:srgbClr val="31A7DF"/>
                  </a:solidFill>
                  <a:latin typeface="+mj-lt"/>
                  <a:ea typeface="Raleway"/>
                  <a:cs typeface="Raleway"/>
                  <a:sym typeface="Raleway"/>
                </a:rPr>
                <a:t>businessmodelanalyst.com</a:t>
              </a:r>
              <a:endParaRPr sz="1000" b="1">
                <a:solidFill>
                  <a:srgbClr val="31A7DF"/>
                </a:solidFill>
                <a:latin typeface="+mj-lt"/>
                <a:ea typeface="Raleway"/>
                <a:cs typeface="Raleway"/>
                <a:sym typeface="Raleway"/>
              </a:endParaRPr>
            </a:p>
          </p:txBody>
        </p:sp>
        <p:sp>
          <p:nvSpPr>
            <p:cNvPr id="105" name="Google Shape;120;p26">
              <a:extLst>
                <a:ext uri="{FF2B5EF4-FFF2-40B4-BE49-F238E27FC236}">
                  <a16:creationId xmlns:a16="http://schemas.microsoft.com/office/drawing/2014/main" id="{0C2D08D2-2C57-4DCE-A3A3-AA6FB2125AFF}"/>
                </a:ext>
              </a:extLst>
            </p:cNvPr>
            <p:cNvSpPr/>
            <p:nvPr/>
          </p:nvSpPr>
          <p:spPr>
            <a:xfrm>
              <a:off x="603925" y="1408100"/>
              <a:ext cx="6912900" cy="996900"/>
            </a:xfrm>
            <a:prstGeom prst="rect">
              <a:avLst/>
            </a:prstGeom>
            <a:solidFill>
              <a:srgbClr val="D9D9D9">
                <a:alpha val="70930"/>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700" i="1">
                  <a:latin typeface="+mj-lt"/>
                  <a:ea typeface="Raleway"/>
                  <a:cs typeface="Raleway"/>
                  <a:sym typeface="Raleway"/>
                </a:rPr>
                <a:t>Designed for:</a:t>
              </a:r>
            </a:p>
            <a:p>
              <a:pPr marL="0" lvl="0" indent="0" algn="ctr" rtl="0">
                <a:spcBef>
                  <a:spcPts val="0"/>
                </a:spcBef>
                <a:spcAft>
                  <a:spcPts val="0"/>
                </a:spcAft>
                <a:buNone/>
              </a:pPr>
              <a:r>
                <a:rPr lang="pt-BR" sz="700" i="1">
                  <a:latin typeface="+mj-lt"/>
                  <a:ea typeface="Raleway"/>
                  <a:cs typeface="Raleway"/>
                  <a:sym typeface="Raleway"/>
                </a:rPr>
                <a:t>Municipal Organic Wastes Treatment in Santiago Island, Cape Verde (CASO “EOLICO”)</a:t>
              </a:r>
              <a:endParaRPr sz="700" i="1">
                <a:latin typeface="+mj-lt"/>
                <a:ea typeface="Raleway"/>
                <a:cs typeface="Raleway"/>
                <a:sym typeface="Raleway"/>
              </a:endParaRPr>
            </a:p>
          </p:txBody>
        </p:sp>
        <p:sp>
          <p:nvSpPr>
            <p:cNvPr id="106" name="Google Shape;121;p26">
              <a:extLst>
                <a:ext uri="{FF2B5EF4-FFF2-40B4-BE49-F238E27FC236}">
                  <a16:creationId xmlns:a16="http://schemas.microsoft.com/office/drawing/2014/main" id="{792B09F9-F9F5-41E5-8002-1953200FEF56}"/>
                </a:ext>
              </a:extLst>
            </p:cNvPr>
            <p:cNvSpPr/>
            <p:nvPr/>
          </p:nvSpPr>
          <p:spPr>
            <a:xfrm>
              <a:off x="7769673" y="1408100"/>
              <a:ext cx="6912900" cy="996900"/>
            </a:xfrm>
            <a:prstGeom prst="rect">
              <a:avLst/>
            </a:prstGeom>
            <a:solidFill>
              <a:srgbClr val="D9D9D9">
                <a:alpha val="70930"/>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700" i="1">
                  <a:latin typeface="+mj-lt"/>
                  <a:sym typeface="Raleway"/>
                </a:rPr>
                <a:t>Designed by:</a:t>
              </a:r>
            </a:p>
            <a:p>
              <a:pPr marL="0" lvl="0" indent="0" algn="ctr" rtl="0">
                <a:spcBef>
                  <a:spcPts val="0"/>
                </a:spcBef>
                <a:spcAft>
                  <a:spcPts val="0"/>
                </a:spcAft>
                <a:buNone/>
              </a:pPr>
              <a:r>
                <a:rPr lang="pt-BR" sz="700" i="1">
                  <a:latin typeface="+mj-lt"/>
                  <a:sym typeface="Raleway"/>
                </a:rPr>
                <a:t>Mirko Luddeni, Federico Donato, Federico Ciucci</a:t>
              </a:r>
              <a:endParaRPr sz="700" i="1">
                <a:latin typeface="+mj-lt"/>
                <a:sym typeface="Raleway"/>
              </a:endParaRPr>
            </a:p>
          </p:txBody>
        </p:sp>
        <p:sp>
          <p:nvSpPr>
            <p:cNvPr id="107" name="Google Shape;122;p26">
              <a:extLst>
                <a:ext uri="{FF2B5EF4-FFF2-40B4-BE49-F238E27FC236}">
                  <a16:creationId xmlns:a16="http://schemas.microsoft.com/office/drawing/2014/main" id="{BD4BBC1B-9AF7-4ABF-B49A-346F90D9E381}"/>
                </a:ext>
              </a:extLst>
            </p:cNvPr>
            <p:cNvSpPr/>
            <p:nvPr/>
          </p:nvSpPr>
          <p:spPr>
            <a:xfrm>
              <a:off x="14935417" y="1408100"/>
              <a:ext cx="2714400" cy="996900"/>
            </a:xfrm>
            <a:prstGeom prst="rect">
              <a:avLst/>
            </a:prstGeom>
            <a:solidFill>
              <a:srgbClr val="D9D9D9">
                <a:alpha val="70930"/>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700" i="1">
                  <a:latin typeface="+mj-lt"/>
                  <a:sym typeface="Raleway"/>
                </a:rPr>
                <a:t>Date:</a:t>
              </a:r>
            </a:p>
            <a:p>
              <a:pPr marL="0" lvl="0" indent="0" algn="ctr" rtl="0">
                <a:spcBef>
                  <a:spcPts val="0"/>
                </a:spcBef>
                <a:spcAft>
                  <a:spcPts val="0"/>
                </a:spcAft>
                <a:buNone/>
              </a:pPr>
              <a:r>
                <a:rPr lang="pt-BR" sz="700" i="1">
                  <a:latin typeface="+mj-lt"/>
                  <a:sym typeface="Raleway"/>
                </a:rPr>
                <a:t>17/06/2021</a:t>
              </a:r>
              <a:endParaRPr sz="700" i="1">
                <a:latin typeface="+mj-lt"/>
                <a:sym typeface="Raleway"/>
              </a:endParaRPr>
            </a:p>
          </p:txBody>
        </p:sp>
        <p:sp>
          <p:nvSpPr>
            <p:cNvPr id="108" name="Google Shape;123;p26">
              <a:extLst>
                <a:ext uri="{FF2B5EF4-FFF2-40B4-BE49-F238E27FC236}">
                  <a16:creationId xmlns:a16="http://schemas.microsoft.com/office/drawing/2014/main" id="{85B1D67B-CA24-4935-BA7A-4113A4EE547E}"/>
                </a:ext>
              </a:extLst>
            </p:cNvPr>
            <p:cNvSpPr/>
            <p:nvPr/>
          </p:nvSpPr>
          <p:spPr>
            <a:xfrm>
              <a:off x="17902660" y="1408100"/>
              <a:ext cx="2714400" cy="996899"/>
            </a:xfrm>
            <a:prstGeom prst="rect">
              <a:avLst/>
            </a:prstGeom>
            <a:solidFill>
              <a:srgbClr val="D9D9D9">
                <a:alpha val="70930"/>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700" i="1">
                  <a:latin typeface="+mj-lt"/>
                  <a:sym typeface="Raleway"/>
                </a:rPr>
                <a:t>Version:</a:t>
              </a:r>
            </a:p>
            <a:p>
              <a:pPr marL="0" lvl="0" indent="0" algn="ctr" rtl="0">
                <a:spcBef>
                  <a:spcPts val="0"/>
                </a:spcBef>
                <a:spcAft>
                  <a:spcPts val="0"/>
                </a:spcAft>
                <a:buNone/>
              </a:pPr>
              <a:r>
                <a:rPr lang="pt-BR" sz="700" i="1">
                  <a:latin typeface="+mj-lt"/>
                  <a:sym typeface="Raleway"/>
                </a:rPr>
                <a:t>v4</a:t>
              </a:r>
              <a:endParaRPr sz="700" i="1">
                <a:latin typeface="+mj-lt"/>
                <a:sym typeface="Raleway"/>
              </a:endParaRPr>
            </a:p>
          </p:txBody>
        </p:sp>
        <p:sp>
          <p:nvSpPr>
            <p:cNvPr id="109" name="Google Shape;124;p26">
              <a:extLst>
                <a:ext uri="{FF2B5EF4-FFF2-40B4-BE49-F238E27FC236}">
                  <a16:creationId xmlns:a16="http://schemas.microsoft.com/office/drawing/2014/main" id="{1E5548AF-B6B0-45BE-BA19-C8E02C9FA384}"/>
                </a:ext>
              </a:extLst>
            </p:cNvPr>
            <p:cNvSpPr/>
            <p:nvPr/>
          </p:nvSpPr>
          <p:spPr>
            <a:xfrm>
              <a:off x="1261756" y="3574124"/>
              <a:ext cx="2856738" cy="6829923"/>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pt-BR" sz="800">
                <a:latin typeface="+mj-lt"/>
                <a:ea typeface="Raleway"/>
                <a:cs typeface="Raleway"/>
                <a:sym typeface="Raleway"/>
              </a:endParaRPr>
            </a:p>
            <a:p>
              <a:pPr marL="0" lvl="0" indent="0" algn="ctr" rtl="0">
                <a:spcBef>
                  <a:spcPts val="0"/>
                </a:spcBef>
                <a:spcAft>
                  <a:spcPts val="0"/>
                </a:spcAft>
                <a:buNone/>
              </a:pPr>
              <a:r>
                <a:rPr lang="pt-BR" sz="800">
                  <a:latin typeface="+mj-lt"/>
                  <a:ea typeface="Raleway"/>
                  <a:cs typeface="Raleway"/>
                  <a:sym typeface="Raleway"/>
                </a:rPr>
                <a:t>Biodigester producer</a:t>
              </a:r>
            </a:p>
            <a:p>
              <a:pPr marL="0" lvl="0" indent="0" algn="ctr" rtl="0">
                <a:spcBef>
                  <a:spcPts val="0"/>
                </a:spcBef>
                <a:spcAft>
                  <a:spcPts val="0"/>
                </a:spcAft>
                <a:buNone/>
              </a:pPr>
              <a:endParaRPr lang="pt-BR" sz="800">
                <a:latin typeface="+mj-lt"/>
                <a:ea typeface="Raleway"/>
                <a:cs typeface="Raleway"/>
                <a:sym typeface="Raleway"/>
              </a:endParaRPr>
            </a:p>
            <a:p>
              <a:pPr marL="0" lvl="0" indent="0" algn="ctr" rtl="0">
                <a:spcBef>
                  <a:spcPts val="0"/>
                </a:spcBef>
                <a:spcAft>
                  <a:spcPts val="0"/>
                </a:spcAft>
                <a:buNone/>
              </a:pPr>
              <a:r>
                <a:rPr lang="pt-BR" sz="800">
                  <a:latin typeface="+mj-lt"/>
                  <a:ea typeface="Raleway"/>
                  <a:cs typeface="Raleway"/>
                  <a:sym typeface="Raleway"/>
                </a:rPr>
                <a:t>Biogas utilities maker</a:t>
              </a:r>
            </a:p>
            <a:p>
              <a:pPr marL="0" lvl="0" indent="0" algn="ctr" rtl="0">
                <a:spcBef>
                  <a:spcPts val="0"/>
                </a:spcBef>
                <a:spcAft>
                  <a:spcPts val="0"/>
                </a:spcAft>
                <a:buNone/>
              </a:pPr>
              <a:endParaRPr lang="pt-BR" sz="800">
                <a:latin typeface="+mj-lt"/>
                <a:ea typeface="Raleway"/>
                <a:cs typeface="Raleway"/>
                <a:sym typeface="Raleway"/>
              </a:endParaRPr>
            </a:p>
            <a:p>
              <a:pPr marL="0" lvl="0" indent="0" algn="ctr" rtl="0">
                <a:spcBef>
                  <a:spcPts val="0"/>
                </a:spcBef>
                <a:spcAft>
                  <a:spcPts val="0"/>
                </a:spcAft>
                <a:buNone/>
              </a:pPr>
              <a:r>
                <a:rPr lang="pt-BR" sz="800">
                  <a:latin typeface="+mj-lt"/>
                  <a:ea typeface="Raleway"/>
                  <a:cs typeface="Raleway"/>
                  <a:sym typeface="Raleway"/>
                </a:rPr>
                <a:t>Desalination companies (e.g. Genius Watter, OsmoSun, elementalwatermakers)</a:t>
              </a:r>
            </a:p>
            <a:p>
              <a:pPr marL="0" lvl="0" indent="0" algn="ctr" rtl="0">
                <a:spcBef>
                  <a:spcPts val="0"/>
                </a:spcBef>
                <a:spcAft>
                  <a:spcPts val="0"/>
                </a:spcAft>
                <a:buNone/>
              </a:pPr>
              <a:endParaRPr lang="pt-BR" sz="800">
                <a:latin typeface="+mj-lt"/>
                <a:ea typeface="Raleway"/>
                <a:cs typeface="Raleway"/>
                <a:sym typeface="Raleway"/>
              </a:endParaRPr>
            </a:p>
            <a:p>
              <a:pPr marL="0" lvl="0" indent="0" algn="ctr" rtl="0">
                <a:spcBef>
                  <a:spcPts val="0"/>
                </a:spcBef>
                <a:spcAft>
                  <a:spcPts val="0"/>
                </a:spcAft>
                <a:buNone/>
              </a:pPr>
              <a:r>
                <a:rPr lang="pt-BR" sz="800">
                  <a:latin typeface="+mj-lt"/>
                  <a:ea typeface="Raleway"/>
                  <a:cs typeface="Raleway"/>
                  <a:sym typeface="Raleway"/>
                </a:rPr>
                <a:t>Local municipalities</a:t>
              </a:r>
            </a:p>
            <a:p>
              <a:pPr marL="0" lvl="0" indent="0" algn="ctr" rtl="0">
                <a:spcBef>
                  <a:spcPts val="0"/>
                </a:spcBef>
                <a:spcAft>
                  <a:spcPts val="0"/>
                </a:spcAft>
                <a:buNone/>
              </a:pPr>
              <a:endParaRPr lang="pt-BR" sz="800">
                <a:latin typeface="+mj-lt"/>
                <a:ea typeface="Raleway"/>
                <a:cs typeface="Raleway"/>
                <a:sym typeface="Raleway"/>
              </a:endParaRPr>
            </a:p>
            <a:p>
              <a:pPr marL="0" lvl="0" indent="0" algn="ctr" rtl="0">
                <a:spcBef>
                  <a:spcPts val="0"/>
                </a:spcBef>
                <a:spcAft>
                  <a:spcPts val="0"/>
                </a:spcAft>
                <a:buNone/>
              </a:pPr>
              <a:r>
                <a:rPr lang="en-US" sz="800">
                  <a:latin typeface="+mj-lt"/>
                  <a:sym typeface="Raleway"/>
                </a:rPr>
                <a:t>Strategic Plan for Sustainable Development (PEDS)</a:t>
              </a:r>
            </a:p>
            <a:p>
              <a:pPr marL="0" lvl="0" indent="0" algn="ctr" rtl="0">
                <a:spcBef>
                  <a:spcPts val="0"/>
                </a:spcBef>
                <a:spcAft>
                  <a:spcPts val="0"/>
                </a:spcAft>
                <a:buNone/>
              </a:pPr>
              <a:endParaRPr lang="pt-BR" sz="800">
                <a:latin typeface="+mj-lt"/>
                <a:ea typeface="Raleway"/>
                <a:cs typeface="Raleway"/>
                <a:sym typeface="Raleway"/>
              </a:endParaRPr>
            </a:p>
            <a:p>
              <a:pPr marL="0" lvl="0" indent="0" algn="ctr" rtl="0">
                <a:spcBef>
                  <a:spcPts val="0"/>
                </a:spcBef>
                <a:spcAft>
                  <a:spcPts val="0"/>
                </a:spcAft>
                <a:buNone/>
              </a:pPr>
              <a:r>
                <a:rPr lang="pt-BR" sz="800">
                  <a:latin typeface="+mj-lt"/>
                </a:rPr>
                <a:t>Plano Estratégico Nacional de Prevenção e Gestão de Resíduos em Cabo Verde (PENGeR 2015-2030)</a:t>
              </a:r>
            </a:p>
            <a:p>
              <a:pPr marL="0" lvl="0" indent="0" algn="ctr" rtl="0">
                <a:spcBef>
                  <a:spcPts val="0"/>
                </a:spcBef>
                <a:spcAft>
                  <a:spcPts val="0"/>
                </a:spcAft>
                <a:buNone/>
              </a:pPr>
              <a:endParaRPr lang="pt-BR" sz="800">
                <a:latin typeface="+mj-lt"/>
              </a:endParaRPr>
            </a:p>
            <a:p>
              <a:pPr algn="ctr"/>
              <a:r>
                <a:rPr lang="pt-BR" sz="800">
                  <a:latin typeface="+mj-lt"/>
                  <a:ea typeface="Raleway"/>
                  <a:cs typeface="Raleway"/>
                  <a:sym typeface="Raleway"/>
                </a:rPr>
                <a:t>Electra – Empresa de Electricidade e Agua</a:t>
              </a:r>
            </a:p>
            <a:p>
              <a:pPr marL="0" lvl="0" indent="0" algn="ctr" rtl="0">
                <a:spcBef>
                  <a:spcPts val="0"/>
                </a:spcBef>
                <a:spcAft>
                  <a:spcPts val="0"/>
                </a:spcAft>
                <a:buNone/>
              </a:pPr>
              <a:endParaRPr lang="pt-BR" sz="800">
                <a:latin typeface="+mj-lt"/>
              </a:endParaRPr>
            </a:p>
            <a:p>
              <a:pPr marL="0" lvl="0" indent="0" algn="ctr" rtl="0">
                <a:spcBef>
                  <a:spcPts val="0"/>
                </a:spcBef>
                <a:spcAft>
                  <a:spcPts val="0"/>
                </a:spcAft>
                <a:buNone/>
              </a:pPr>
              <a:endParaRPr lang="pt-BR" sz="800">
                <a:latin typeface="+mj-lt"/>
                <a:sym typeface="Raleway"/>
              </a:endParaRPr>
            </a:p>
          </p:txBody>
        </p:sp>
        <p:sp>
          <p:nvSpPr>
            <p:cNvPr id="110" name="Google Shape;128;p26">
              <a:extLst>
                <a:ext uri="{FF2B5EF4-FFF2-40B4-BE49-F238E27FC236}">
                  <a16:creationId xmlns:a16="http://schemas.microsoft.com/office/drawing/2014/main" id="{013CFB92-C4B3-4915-B376-21C5A3557114}"/>
                </a:ext>
              </a:extLst>
            </p:cNvPr>
            <p:cNvSpPr/>
            <p:nvPr/>
          </p:nvSpPr>
          <p:spPr>
            <a:xfrm>
              <a:off x="13271312" y="4042025"/>
              <a:ext cx="2466901" cy="2164978"/>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800">
                  <a:latin typeface="+mj-lt"/>
                  <a:ea typeface="Raleway"/>
                  <a:cs typeface="Raleway"/>
                  <a:sym typeface="Raleway"/>
                </a:rPr>
                <a:t>Municipal solid wastes conversion to biogas and compost</a:t>
              </a:r>
            </a:p>
            <a:p>
              <a:pPr marL="0" lvl="0" indent="0" algn="ctr" rtl="0">
                <a:spcBef>
                  <a:spcPts val="0"/>
                </a:spcBef>
                <a:spcAft>
                  <a:spcPts val="0"/>
                </a:spcAft>
                <a:buNone/>
              </a:pPr>
              <a:endParaRPr lang="pt-BR" sz="800">
                <a:latin typeface="+mj-lt"/>
                <a:ea typeface="Raleway"/>
                <a:cs typeface="Raleway"/>
                <a:sym typeface="Raleway"/>
              </a:endParaRPr>
            </a:p>
            <a:p>
              <a:pPr marL="0" lvl="0" indent="0" algn="ctr" rtl="0">
                <a:spcBef>
                  <a:spcPts val="0"/>
                </a:spcBef>
                <a:spcAft>
                  <a:spcPts val="0"/>
                </a:spcAft>
                <a:buNone/>
              </a:pPr>
              <a:r>
                <a:rPr lang="pt-BR" sz="800">
                  <a:latin typeface="+mj-lt"/>
                  <a:ea typeface="Raleway"/>
                  <a:cs typeface="Raleway"/>
                  <a:sym typeface="Raleway"/>
                </a:rPr>
                <a:t>Discount for wastes collection</a:t>
              </a:r>
              <a:endParaRPr sz="800">
                <a:latin typeface="+mj-lt"/>
                <a:ea typeface="Raleway"/>
                <a:cs typeface="Raleway"/>
                <a:sym typeface="Raleway"/>
              </a:endParaRPr>
            </a:p>
          </p:txBody>
        </p:sp>
        <p:sp>
          <p:nvSpPr>
            <p:cNvPr id="111" name="Google Shape;129;p26">
              <a:extLst>
                <a:ext uri="{FF2B5EF4-FFF2-40B4-BE49-F238E27FC236}">
                  <a16:creationId xmlns:a16="http://schemas.microsoft.com/office/drawing/2014/main" id="{D270AB88-CA1A-424C-9B46-7E386914DE0E}"/>
                </a:ext>
              </a:extLst>
            </p:cNvPr>
            <p:cNvSpPr/>
            <p:nvPr/>
          </p:nvSpPr>
          <p:spPr>
            <a:xfrm>
              <a:off x="17317663" y="4124676"/>
              <a:ext cx="2466901" cy="1714235"/>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800">
                  <a:latin typeface="+mj-lt"/>
                  <a:ea typeface="Raleway"/>
                  <a:cs typeface="Raleway"/>
                  <a:sym typeface="Raleway"/>
                </a:rPr>
                <a:t>Citizens </a:t>
              </a:r>
            </a:p>
            <a:p>
              <a:pPr marL="0" lvl="0" indent="0" algn="ctr" rtl="0">
                <a:spcBef>
                  <a:spcPts val="0"/>
                </a:spcBef>
                <a:spcAft>
                  <a:spcPts val="0"/>
                </a:spcAft>
                <a:buNone/>
              </a:pPr>
              <a:endParaRPr lang="pt-BR" sz="800">
                <a:latin typeface="+mj-lt"/>
                <a:ea typeface="Raleway"/>
                <a:cs typeface="Raleway"/>
                <a:sym typeface="Raleway"/>
              </a:endParaRPr>
            </a:p>
            <a:p>
              <a:pPr marL="0" lvl="0" indent="0" algn="ctr" rtl="0">
                <a:spcBef>
                  <a:spcPts val="0"/>
                </a:spcBef>
                <a:spcAft>
                  <a:spcPts val="0"/>
                </a:spcAft>
                <a:buNone/>
              </a:pPr>
              <a:r>
                <a:rPr lang="pt-BR" sz="800">
                  <a:latin typeface="+mj-lt"/>
                  <a:ea typeface="Raleway"/>
                  <a:cs typeface="Raleway"/>
                  <a:sym typeface="Raleway"/>
                </a:rPr>
                <a:t>Institutions</a:t>
              </a:r>
            </a:p>
            <a:p>
              <a:pPr marL="0" lvl="0" indent="0" algn="ctr" rtl="0">
                <a:spcBef>
                  <a:spcPts val="0"/>
                </a:spcBef>
                <a:spcAft>
                  <a:spcPts val="0"/>
                </a:spcAft>
                <a:buNone/>
              </a:pPr>
              <a:endParaRPr lang="pt-BR" sz="800">
                <a:latin typeface="+mj-lt"/>
                <a:ea typeface="Raleway"/>
                <a:cs typeface="Raleway"/>
                <a:sym typeface="Raleway"/>
              </a:endParaRPr>
            </a:p>
            <a:p>
              <a:pPr marL="0" lvl="0" indent="0" algn="ctr" rtl="0">
                <a:spcBef>
                  <a:spcPts val="0"/>
                </a:spcBef>
                <a:spcAft>
                  <a:spcPts val="0"/>
                </a:spcAft>
                <a:buNone/>
              </a:pPr>
              <a:r>
                <a:rPr lang="pt-BR" sz="800">
                  <a:latin typeface="+mj-lt"/>
                  <a:ea typeface="Raleway"/>
                  <a:cs typeface="Raleway"/>
                  <a:sym typeface="Raleway"/>
                </a:rPr>
                <a:t>Local municipalities</a:t>
              </a:r>
              <a:endParaRPr sz="800">
                <a:latin typeface="+mj-lt"/>
                <a:ea typeface="Raleway"/>
                <a:cs typeface="Raleway"/>
                <a:sym typeface="Raleway"/>
              </a:endParaRPr>
            </a:p>
          </p:txBody>
        </p:sp>
        <p:sp>
          <p:nvSpPr>
            <p:cNvPr id="112" name="Google Shape;131;p26">
              <a:extLst>
                <a:ext uri="{FF2B5EF4-FFF2-40B4-BE49-F238E27FC236}">
                  <a16:creationId xmlns:a16="http://schemas.microsoft.com/office/drawing/2014/main" id="{7EF1A40E-9BFD-43A5-8308-37A51B9324AB}"/>
                </a:ext>
              </a:extLst>
            </p:cNvPr>
            <p:cNvSpPr/>
            <p:nvPr/>
          </p:nvSpPr>
          <p:spPr>
            <a:xfrm>
              <a:off x="13420095" y="7699311"/>
              <a:ext cx="2466900" cy="2704736"/>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800">
                  <a:latin typeface="+mj-lt"/>
                  <a:ea typeface="Raleway"/>
                  <a:cs typeface="Raleway"/>
                  <a:sym typeface="Raleway"/>
                </a:rPr>
                <a:t>Centralized distribution system through public institutions</a:t>
              </a:r>
            </a:p>
            <a:p>
              <a:pPr marL="0" lvl="0" indent="0" algn="ctr" rtl="0">
                <a:spcBef>
                  <a:spcPts val="0"/>
                </a:spcBef>
                <a:spcAft>
                  <a:spcPts val="0"/>
                </a:spcAft>
                <a:buNone/>
              </a:pPr>
              <a:endParaRPr lang="pt-BR" sz="800">
                <a:latin typeface="+mj-lt"/>
                <a:ea typeface="Raleway"/>
                <a:cs typeface="Raleway"/>
                <a:sym typeface="Raleway"/>
              </a:endParaRPr>
            </a:p>
            <a:p>
              <a:pPr marL="0" lvl="0" indent="0" algn="ctr" rtl="0">
                <a:spcBef>
                  <a:spcPts val="0"/>
                </a:spcBef>
                <a:spcAft>
                  <a:spcPts val="0"/>
                </a:spcAft>
                <a:buNone/>
              </a:pPr>
              <a:r>
                <a:rPr lang="pt-BR" sz="800">
                  <a:latin typeface="+mj-lt"/>
                  <a:ea typeface="Raleway"/>
                  <a:cs typeface="Raleway"/>
                  <a:sym typeface="Raleway"/>
                </a:rPr>
                <a:t>Biogas tank refill station</a:t>
              </a:r>
            </a:p>
            <a:p>
              <a:pPr marL="0" lvl="0" indent="0" algn="ctr" rtl="0">
                <a:spcBef>
                  <a:spcPts val="0"/>
                </a:spcBef>
                <a:spcAft>
                  <a:spcPts val="0"/>
                </a:spcAft>
                <a:buNone/>
              </a:pPr>
              <a:endParaRPr lang="pt-BR" sz="800">
                <a:latin typeface="+mj-lt"/>
                <a:ea typeface="Raleway"/>
                <a:cs typeface="Raleway"/>
                <a:sym typeface="Raleway"/>
              </a:endParaRPr>
            </a:p>
            <a:p>
              <a:pPr marL="0" lvl="0" indent="0" algn="ctr" rtl="0">
                <a:spcBef>
                  <a:spcPts val="0"/>
                </a:spcBef>
                <a:spcAft>
                  <a:spcPts val="0"/>
                </a:spcAft>
                <a:buNone/>
              </a:pPr>
              <a:r>
                <a:rPr lang="pt-BR" sz="800">
                  <a:latin typeface="+mj-lt"/>
                  <a:ea typeface="Raleway"/>
                  <a:cs typeface="Raleway"/>
                  <a:sym typeface="Raleway"/>
                </a:rPr>
                <a:t>Water supply stations</a:t>
              </a:r>
              <a:endParaRPr sz="800">
                <a:latin typeface="+mj-lt"/>
                <a:ea typeface="Raleway"/>
                <a:cs typeface="Raleway"/>
                <a:sym typeface="Raleway"/>
              </a:endParaRPr>
            </a:p>
          </p:txBody>
        </p:sp>
        <p:sp>
          <p:nvSpPr>
            <p:cNvPr id="113" name="Google Shape;133;p26">
              <a:extLst>
                <a:ext uri="{FF2B5EF4-FFF2-40B4-BE49-F238E27FC236}">
                  <a16:creationId xmlns:a16="http://schemas.microsoft.com/office/drawing/2014/main" id="{9D794C2D-4A9D-4650-98CE-E1B8E296C15E}"/>
                </a:ext>
              </a:extLst>
            </p:cNvPr>
            <p:cNvSpPr/>
            <p:nvPr/>
          </p:nvSpPr>
          <p:spPr>
            <a:xfrm>
              <a:off x="14427450" y="11635138"/>
              <a:ext cx="2466900" cy="1658700"/>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800">
                  <a:latin typeface="+mj-lt"/>
                  <a:ea typeface="Raleway"/>
                  <a:cs typeface="Raleway"/>
                  <a:sym typeface="Raleway"/>
                </a:rPr>
                <a:t>Biogas production</a:t>
              </a:r>
            </a:p>
            <a:p>
              <a:pPr marL="0" lvl="0" indent="0" algn="ctr" rtl="0">
                <a:spcBef>
                  <a:spcPts val="0"/>
                </a:spcBef>
                <a:spcAft>
                  <a:spcPts val="0"/>
                </a:spcAft>
                <a:buNone/>
              </a:pPr>
              <a:endParaRPr lang="pt-BR" sz="800">
                <a:latin typeface="+mj-lt"/>
                <a:ea typeface="Raleway"/>
                <a:cs typeface="Raleway"/>
                <a:sym typeface="Raleway"/>
              </a:endParaRPr>
            </a:p>
            <a:p>
              <a:pPr marL="0" lvl="0" indent="0" algn="ctr" rtl="0">
                <a:spcBef>
                  <a:spcPts val="0"/>
                </a:spcBef>
                <a:spcAft>
                  <a:spcPts val="0"/>
                </a:spcAft>
                <a:buNone/>
              </a:pPr>
              <a:r>
                <a:rPr lang="pt-BR" sz="800">
                  <a:latin typeface="+mj-lt"/>
                  <a:ea typeface="Raleway"/>
                  <a:cs typeface="Raleway"/>
                  <a:sym typeface="Raleway"/>
                </a:rPr>
                <a:t>Compost production</a:t>
              </a:r>
            </a:p>
            <a:p>
              <a:pPr marL="0" lvl="0" indent="0" algn="ctr" rtl="0">
                <a:spcBef>
                  <a:spcPts val="0"/>
                </a:spcBef>
                <a:spcAft>
                  <a:spcPts val="0"/>
                </a:spcAft>
                <a:buNone/>
              </a:pPr>
              <a:endParaRPr lang="pt-BR" sz="800">
                <a:latin typeface="+mj-lt"/>
                <a:ea typeface="Raleway"/>
                <a:cs typeface="Raleway"/>
                <a:sym typeface="Raleway"/>
              </a:endParaRPr>
            </a:p>
            <a:p>
              <a:pPr marL="0" lvl="0" indent="0" algn="ctr" rtl="0">
                <a:spcBef>
                  <a:spcPts val="0"/>
                </a:spcBef>
                <a:spcAft>
                  <a:spcPts val="0"/>
                </a:spcAft>
                <a:buNone/>
              </a:pPr>
              <a:r>
                <a:rPr lang="pt-BR" sz="800">
                  <a:latin typeface="+mj-lt"/>
                  <a:ea typeface="Raleway"/>
                  <a:cs typeface="Raleway"/>
                  <a:sym typeface="Raleway"/>
                </a:rPr>
                <a:t>Water</a:t>
              </a:r>
            </a:p>
          </p:txBody>
        </p:sp>
        <p:sp>
          <p:nvSpPr>
            <p:cNvPr id="114" name="Google Shape;134;p26">
              <a:extLst>
                <a:ext uri="{FF2B5EF4-FFF2-40B4-BE49-F238E27FC236}">
                  <a16:creationId xmlns:a16="http://schemas.microsoft.com/office/drawing/2014/main" id="{0DAF99E3-026A-47B1-8A44-C60DF44545E0}"/>
                </a:ext>
              </a:extLst>
            </p:cNvPr>
            <p:cNvSpPr/>
            <p:nvPr/>
          </p:nvSpPr>
          <p:spPr>
            <a:xfrm>
              <a:off x="1437784" y="11485887"/>
              <a:ext cx="2809383" cy="2137863"/>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pt-BR" sz="800">
                <a:latin typeface="+mj-lt"/>
                <a:ea typeface="Raleway"/>
                <a:cs typeface="Raleway"/>
                <a:sym typeface="Raleway"/>
              </a:endParaRPr>
            </a:p>
            <a:p>
              <a:pPr marL="0" lvl="0" indent="0" algn="ctr" rtl="0">
                <a:spcBef>
                  <a:spcPts val="0"/>
                </a:spcBef>
                <a:spcAft>
                  <a:spcPts val="0"/>
                </a:spcAft>
                <a:buNone/>
              </a:pPr>
              <a:r>
                <a:rPr lang="pt-BR" sz="800" u="sng">
                  <a:latin typeface="+mj-lt"/>
                  <a:ea typeface="Raleway"/>
                  <a:cs typeface="Raleway"/>
                  <a:sym typeface="Raleway"/>
                </a:rPr>
                <a:t>Investment costs:</a:t>
              </a:r>
            </a:p>
            <a:p>
              <a:pPr marL="0" lvl="0" indent="0" algn="ctr" rtl="0">
                <a:spcBef>
                  <a:spcPts val="0"/>
                </a:spcBef>
                <a:spcAft>
                  <a:spcPts val="0"/>
                </a:spcAft>
                <a:buNone/>
              </a:pPr>
              <a:endParaRPr lang="pt-BR" sz="800">
                <a:latin typeface="+mj-lt"/>
                <a:ea typeface="Raleway"/>
                <a:cs typeface="Raleway"/>
                <a:sym typeface="Raleway"/>
              </a:endParaRPr>
            </a:p>
            <a:p>
              <a:pPr marL="0" lvl="0" indent="0" algn="ctr" rtl="0">
                <a:spcBef>
                  <a:spcPts val="0"/>
                </a:spcBef>
                <a:spcAft>
                  <a:spcPts val="0"/>
                </a:spcAft>
                <a:buNone/>
              </a:pPr>
              <a:r>
                <a:rPr lang="pt-BR" sz="800">
                  <a:latin typeface="+mj-lt"/>
                  <a:ea typeface="Raleway"/>
                  <a:cs typeface="Raleway"/>
                  <a:sym typeface="Raleway"/>
                </a:rPr>
                <a:t>Anaerobic digestion process</a:t>
              </a:r>
            </a:p>
            <a:p>
              <a:pPr marL="0" lvl="0" indent="0" algn="ctr" rtl="0">
                <a:spcBef>
                  <a:spcPts val="0"/>
                </a:spcBef>
                <a:spcAft>
                  <a:spcPts val="0"/>
                </a:spcAft>
                <a:buNone/>
              </a:pPr>
              <a:endParaRPr lang="pt-BR" sz="800">
                <a:latin typeface="+mj-lt"/>
                <a:ea typeface="Raleway"/>
                <a:cs typeface="Raleway"/>
                <a:sym typeface="Raleway"/>
              </a:endParaRPr>
            </a:p>
            <a:p>
              <a:pPr marL="0" lvl="0" indent="0" algn="ctr" rtl="0">
                <a:spcBef>
                  <a:spcPts val="0"/>
                </a:spcBef>
                <a:spcAft>
                  <a:spcPts val="0"/>
                </a:spcAft>
                <a:buNone/>
              </a:pPr>
              <a:r>
                <a:rPr lang="pt-BR" sz="800">
                  <a:latin typeface="+mj-lt"/>
                  <a:ea typeface="Raleway"/>
                  <a:cs typeface="Raleway"/>
                  <a:sym typeface="Raleway"/>
                </a:rPr>
                <a:t>Desalination plant</a:t>
              </a:r>
            </a:p>
            <a:p>
              <a:pPr marL="0" lvl="0" indent="0" algn="ctr" rtl="0">
                <a:spcBef>
                  <a:spcPts val="0"/>
                </a:spcBef>
                <a:spcAft>
                  <a:spcPts val="0"/>
                </a:spcAft>
                <a:buNone/>
              </a:pPr>
              <a:endParaRPr lang="pt-BR" sz="800">
                <a:latin typeface="+mj-lt"/>
                <a:ea typeface="Raleway"/>
                <a:cs typeface="Raleway"/>
                <a:sym typeface="Raleway"/>
              </a:endParaRPr>
            </a:p>
            <a:p>
              <a:pPr marL="0" lvl="0" indent="0" algn="ctr" rtl="0">
                <a:spcBef>
                  <a:spcPts val="0"/>
                </a:spcBef>
                <a:spcAft>
                  <a:spcPts val="0"/>
                </a:spcAft>
                <a:buNone/>
              </a:pPr>
              <a:r>
                <a:rPr lang="pt-BR" sz="800">
                  <a:latin typeface="+mj-lt"/>
                  <a:ea typeface="Raleway"/>
                  <a:cs typeface="Raleway"/>
                  <a:sym typeface="Raleway"/>
                </a:rPr>
                <a:t>Wind turbine</a:t>
              </a:r>
            </a:p>
            <a:p>
              <a:pPr marL="0" lvl="0" indent="0" algn="ctr" rtl="0">
                <a:spcBef>
                  <a:spcPts val="0"/>
                </a:spcBef>
                <a:spcAft>
                  <a:spcPts val="0"/>
                </a:spcAft>
                <a:buNone/>
              </a:pPr>
              <a:endParaRPr sz="800">
                <a:latin typeface="+mj-lt"/>
                <a:ea typeface="Raleway"/>
                <a:cs typeface="Raleway"/>
                <a:sym typeface="Raleway"/>
              </a:endParaRPr>
            </a:p>
          </p:txBody>
        </p:sp>
        <p:sp>
          <p:nvSpPr>
            <p:cNvPr id="115" name="Google Shape;135;p26">
              <a:extLst>
                <a:ext uri="{FF2B5EF4-FFF2-40B4-BE49-F238E27FC236}">
                  <a16:creationId xmlns:a16="http://schemas.microsoft.com/office/drawing/2014/main" id="{C181F960-6AD0-4E1F-83F1-61FD96E21372}"/>
                </a:ext>
              </a:extLst>
            </p:cNvPr>
            <p:cNvSpPr/>
            <p:nvPr/>
          </p:nvSpPr>
          <p:spPr>
            <a:xfrm>
              <a:off x="4438719" y="10988813"/>
              <a:ext cx="2596029" cy="2699500"/>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pt-BR" sz="800" u="sng">
                <a:latin typeface="+mj-lt"/>
                <a:ea typeface="Raleway"/>
                <a:cs typeface="Raleway"/>
                <a:sym typeface="Raleway"/>
              </a:endParaRPr>
            </a:p>
            <a:p>
              <a:pPr marL="0" lvl="0" indent="0" algn="ctr" rtl="0">
                <a:spcBef>
                  <a:spcPts val="0"/>
                </a:spcBef>
                <a:spcAft>
                  <a:spcPts val="0"/>
                </a:spcAft>
                <a:buNone/>
              </a:pPr>
              <a:r>
                <a:rPr lang="pt-BR" sz="800" u="sng">
                  <a:latin typeface="+mj-lt"/>
                  <a:ea typeface="Raleway"/>
                  <a:cs typeface="Raleway"/>
                  <a:sym typeface="Raleway"/>
                </a:rPr>
                <a:t>O&amp;M costs:</a:t>
              </a:r>
            </a:p>
            <a:p>
              <a:pPr marL="0" lvl="0" indent="0" algn="ctr" rtl="0">
                <a:spcBef>
                  <a:spcPts val="0"/>
                </a:spcBef>
                <a:spcAft>
                  <a:spcPts val="0"/>
                </a:spcAft>
                <a:buNone/>
              </a:pPr>
              <a:endParaRPr lang="pt-BR" sz="800" u="sng">
                <a:latin typeface="+mj-lt"/>
                <a:ea typeface="Raleway"/>
                <a:cs typeface="Raleway"/>
                <a:sym typeface="Raleway"/>
              </a:endParaRPr>
            </a:p>
            <a:p>
              <a:pPr marL="0" lvl="0" indent="0" algn="ctr" rtl="0">
                <a:spcBef>
                  <a:spcPts val="0"/>
                </a:spcBef>
                <a:spcAft>
                  <a:spcPts val="0"/>
                </a:spcAft>
                <a:buNone/>
              </a:pPr>
              <a:r>
                <a:rPr lang="pt-BR" sz="800">
                  <a:latin typeface="+mj-lt"/>
                  <a:ea typeface="Raleway"/>
                  <a:cs typeface="Raleway"/>
                  <a:sym typeface="Raleway"/>
                </a:rPr>
                <a:t>Anaerobic digester</a:t>
              </a:r>
            </a:p>
            <a:p>
              <a:pPr marL="0" lvl="0" indent="0" algn="ctr" rtl="0">
                <a:spcBef>
                  <a:spcPts val="0"/>
                </a:spcBef>
                <a:spcAft>
                  <a:spcPts val="0"/>
                </a:spcAft>
                <a:buNone/>
              </a:pPr>
              <a:endParaRPr lang="pt-BR" sz="800" u="sng">
                <a:latin typeface="+mj-lt"/>
                <a:ea typeface="Raleway"/>
                <a:cs typeface="Raleway"/>
                <a:sym typeface="Raleway"/>
              </a:endParaRPr>
            </a:p>
            <a:p>
              <a:pPr marL="0" lvl="0" indent="0" algn="ctr" rtl="0">
                <a:spcBef>
                  <a:spcPts val="0"/>
                </a:spcBef>
                <a:spcAft>
                  <a:spcPts val="0"/>
                </a:spcAft>
                <a:buNone/>
              </a:pPr>
              <a:r>
                <a:rPr lang="pt-BR" sz="800">
                  <a:latin typeface="+mj-lt"/>
                  <a:ea typeface="Raleway"/>
                  <a:cs typeface="Raleway"/>
                  <a:sym typeface="Raleway"/>
                </a:rPr>
                <a:t>Desalination plant</a:t>
              </a:r>
            </a:p>
            <a:p>
              <a:pPr marL="0" lvl="0" indent="0" algn="ctr" rtl="0">
                <a:spcBef>
                  <a:spcPts val="0"/>
                </a:spcBef>
                <a:spcAft>
                  <a:spcPts val="0"/>
                </a:spcAft>
                <a:buNone/>
              </a:pPr>
              <a:endParaRPr lang="pt-BR" sz="800">
                <a:latin typeface="+mj-lt"/>
                <a:ea typeface="Raleway"/>
                <a:cs typeface="Raleway"/>
                <a:sym typeface="Raleway"/>
              </a:endParaRPr>
            </a:p>
            <a:p>
              <a:pPr marL="0" lvl="0" indent="0" algn="ctr" rtl="0">
                <a:spcBef>
                  <a:spcPts val="0"/>
                </a:spcBef>
                <a:spcAft>
                  <a:spcPts val="0"/>
                </a:spcAft>
                <a:buNone/>
              </a:pPr>
              <a:r>
                <a:rPr lang="pt-BR" sz="800">
                  <a:latin typeface="+mj-lt"/>
                  <a:ea typeface="Raleway"/>
                  <a:cs typeface="Raleway"/>
                  <a:sym typeface="Raleway"/>
                </a:rPr>
                <a:t>Wind turbine maintenance</a:t>
              </a:r>
            </a:p>
            <a:p>
              <a:pPr marL="0" lvl="0" indent="0" algn="ctr" rtl="0">
                <a:spcBef>
                  <a:spcPts val="0"/>
                </a:spcBef>
                <a:spcAft>
                  <a:spcPts val="0"/>
                </a:spcAft>
                <a:buNone/>
              </a:pPr>
              <a:endParaRPr lang="pt-BR" sz="800">
                <a:latin typeface="+mj-lt"/>
                <a:ea typeface="Raleway"/>
                <a:cs typeface="Raleway"/>
                <a:sym typeface="Raleway"/>
              </a:endParaRPr>
            </a:p>
            <a:p>
              <a:pPr marL="0" lvl="0" indent="0" algn="ctr" rtl="0">
                <a:spcBef>
                  <a:spcPts val="0"/>
                </a:spcBef>
                <a:spcAft>
                  <a:spcPts val="0"/>
                </a:spcAft>
                <a:buNone/>
              </a:pPr>
              <a:r>
                <a:rPr lang="pt-BR" sz="800">
                  <a:latin typeface="+mj-lt"/>
                  <a:ea typeface="Raleway"/>
                  <a:cs typeface="Raleway"/>
                  <a:sym typeface="Raleway"/>
                </a:rPr>
                <a:t>Employees</a:t>
              </a:r>
            </a:p>
            <a:p>
              <a:pPr marL="0" lvl="0" indent="0" algn="ctr" rtl="0">
                <a:spcBef>
                  <a:spcPts val="0"/>
                </a:spcBef>
                <a:spcAft>
                  <a:spcPts val="0"/>
                </a:spcAft>
                <a:buNone/>
              </a:pPr>
              <a:endParaRPr sz="800" u="sng">
                <a:latin typeface="+mj-lt"/>
                <a:ea typeface="Raleway"/>
                <a:cs typeface="Raleway"/>
                <a:sym typeface="Raleway"/>
              </a:endParaRPr>
            </a:p>
          </p:txBody>
        </p:sp>
        <p:sp>
          <p:nvSpPr>
            <p:cNvPr id="116" name="Google Shape;138;p26">
              <a:extLst>
                <a:ext uri="{FF2B5EF4-FFF2-40B4-BE49-F238E27FC236}">
                  <a16:creationId xmlns:a16="http://schemas.microsoft.com/office/drawing/2014/main" id="{8875849C-EA25-4503-938B-FF4D19D1CB9D}"/>
                </a:ext>
              </a:extLst>
            </p:cNvPr>
            <p:cNvSpPr txBox="1"/>
            <p:nvPr/>
          </p:nvSpPr>
          <p:spPr>
            <a:xfrm>
              <a:off x="776200" y="2810775"/>
              <a:ext cx="3828000" cy="53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900" b="1">
                  <a:solidFill>
                    <a:schemeClr val="dk1"/>
                  </a:solidFill>
                  <a:latin typeface="+mj-lt"/>
                  <a:ea typeface="Raleway"/>
                  <a:cs typeface="Raleway"/>
                  <a:sym typeface="Raleway"/>
                </a:rPr>
                <a:t>Key Partners</a:t>
              </a:r>
              <a:endParaRPr sz="900" b="1">
                <a:solidFill>
                  <a:schemeClr val="dk1"/>
                </a:solidFill>
                <a:latin typeface="+mj-lt"/>
                <a:ea typeface="Raleway"/>
                <a:cs typeface="Raleway"/>
                <a:sym typeface="Raleway"/>
              </a:endParaRPr>
            </a:p>
          </p:txBody>
        </p:sp>
        <p:sp>
          <p:nvSpPr>
            <p:cNvPr id="117" name="Google Shape;139;p26">
              <a:extLst>
                <a:ext uri="{FF2B5EF4-FFF2-40B4-BE49-F238E27FC236}">
                  <a16:creationId xmlns:a16="http://schemas.microsoft.com/office/drawing/2014/main" id="{682D452A-D225-4355-BD3C-3DACA42E469D}"/>
                </a:ext>
              </a:extLst>
            </p:cNvPr>
            <p:cNvSpPr txBox="1"/>
            <p:nvPr/>
          </p:nvSpPr>
          <p:spPr>
            <a:xfrm>
              <a:off x="4752025" y="2810775"/>
              <a:ext cx="3828000" cy="53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900" b="1">
                  <a:solidFill>
                    <a:schemeClr val="dk1"/>
                  </a:solidFill>
                  <a:latin typeface="+mj-lt"/>
                  <a:ea typeface="Raleway"/>
                  <a:cs typeface="Raleway"/>
                  <a:sym typeface="Raleway"/>
                </a:rPr>
                <a:t>Key Activities</a:t>
              </a:r>
              <a:endParaRPr sz="900" b="1">
                <a:solidFill>
                  <a:schemeClr val="dk1"/>
                </a:solidFill>
                <a:latin typeface="+mj-lt"/>
                <a:ea typeface="Raleway"/>
                <a:cs typeface="Raleway"/>
                <a:sym typeface="Raleway"/>
              </a:endParaRPr>
            </a:p>
          </p:txBody>
        </p:sp>
        <p:sp>
          <p:nvSpPr>
            <p:cNvPr id="119" name="Google Shape;141;p26">
              <a:extLst>
                <a:ext uri="{FF2B5EF4-FFF2-40B4-BE49-F238E27FC236}">
                  <a16:creationId xmlns:a16="http://schemas.microsoft.com/office/drawing/2014/main" id="{4217E85C-CD26-4A0F-9DAC-4FF0B94190D6}"/>
                </a:ext>
              </a:extLst>
            </p:cNvPr>
            <p:cNvSpPr txBox="1"/>
            <p:nvPr/>
          </p:nvSpPr>
          <p:spPr>
            <a:xfrm>
              <a:off x="12807900" y="2810775"/>
              <a:ext cx="3828000" cy="53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900" b="1">
                  <a:solidFill>
                    <a:schemeClr val="dk1"/>
                  </a:solidFill>
                  <a:latin typeface="+mj-lt"/>
                  <a:ea typeface="Raleway"/>
                  <a:cs typeface="Raleway"/>
                  <a:sym typeface="Raleway"/>
                </a:rPr>
                <a:t>Customer Relationships</a:t>
              </a:r>
              <a:endParaRPr sz="900" b="1">
                <a:solidFill>
                  <a:schemeClr val="dk1"/>
                </a:solidFill>
                <a:latin typeface="+mj-lt"/>
                <a:ea typeface="Raleway"/>
                <a:cs typeface="Raleway"/>
                <a:sym typeface="Raleway"/>
              </a:endParaRPr>
            </a:p>
          </p:txBody>
        </p:sp>
        <p:sp>
          <p:nvSpPr>
            <p:cNvPr id="120" name="Google Shape;142;p26">
              <a:extLst>
                <a:ext uri="{FF2B5EF4-FFF2-40B4-BE49-F238E27FC236}">
                  <a16:creationId xmlns:a16="http://schemas.microsoft.com/office/drawing/2014/main" id="{D22730DC-7FC6-480D-A6AA-36DEACF021D8}"/>
                </a:ext>
              </a:extLst>
            </p:cNvPr>
            <p:cNvSpPr txBox="1"/>
            <p:nvPr/>
          </p:nvSpPr>
          <p:spPr>
            <a:xfrm>
              <a:off x="16769450" y="2810775"/>
              <a:ext cx="3828000" cy="53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900" b="1">
                  <a:solidFill>
                    <a:schemeClr val="dk1"/>
                  </a:solidFill>
                  <a:latin typeface="+mj-lt"/>
                  <a:ea typeface="Raleway"/>
                  <a:cs typeface="Raleway"/>
                  <a:sym typeface="Raleway"/>
                </a:rPr>
                <a:t>Customer Segments</a:t>
              </a:r>
              <a:endParaRPr sz="900" b="1">
                <a:solidFill>
                  <a:schemeClr val="dk1"/>
                </a:solidFill>
                <a:latin typeface="+mj-lt"/>
                <a:ea typeface="Raleway"/>
                <a:cs typeface="Raleway"/>
                <a:sym typeface="Raleway"/>
              </a:endParaRPr>
            </a:p>
          </p:txBody>
        </p:sp>
        <p:sp>
          <p:nvSpPr>
            <p:cNvPr id="121" name="Google Shape;143;p26">
              <a:extLst>
                <a:ext uri="{FF2B5EF4-FFF2-40B4-BE49-F238E27FC236}">
                  <a16:creationId xmlns:a16="http://schemas.microsoft.com/office/drawing/2014/main" id="{220230E9-1EC3-480D-9187-64D38E033293}"/>
                </a:ext>
              </a:extLst>
            </p:cNvPr>
            <p:cNvSpPr txBox="1"/>
            <p:nvPr/>
          </p:nvSpPr>
          <p:spPr>
            <a:xfrm>
              <a:off x="4752025" y="6883913"/>
              <a:ext cx="3828000" cy="53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900" b="1">
                  <a:solidFill>
                    <a:schemeClr val="dk1"/>
                  </a:solidFill>
                  <a:latin typeface="+mj-lt"/>
                  <a:ea typeface="Raleway"/>
                  <a:cs typeface="Raleway"/>
                  <a:sym typeface="Raleway"/>
                </a:rPr>
                <a:t>Key Resources</a:t>
              </a:r>
              <a:endParaRPr sz="900" b="1">
                <a:solidFill>
                  <a:schemeClr val="dk1"/>
                </a:solidFill>
                <a:latin typeface="+mj-lt"/>
                <a:ea typeface="Raleway"/>
                <a:cs typeface="Raleway"/>
                <a:sym typeface="Raleway"/>
              </a:endParaRPr>
            </a:p>
          </p:txBody>
        </p:sp>
        <p:sp>
          <p:nvSpPr>
            <p:cNvPr id="122" name="Google Shape;144;p26">
              <a:extLst>
                <a:ext uri="{FF2B5EF4-FFF2-40B4-BE49-F238E27FC236}">
                  <a16:creationId xmlns:a16="http://schemas.microsoft.com/office/drawing/2014/main" id="{A7A61A8B-2CD7-43A2-9CFC-903F4D45679B}"/>
                </a:ext>
              </a:extLst>
            </p:cNvPr>
            <p:cNvSpPr txBox="1"/>
            <p:nvPr/>
          </p:nvSpPr>
          <p:spPr>
            <a:xfrm>
              <a:off x="12807900" y="6883913"/>
              <a:ext cx="3828000" cy="53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900" b="1">
                  <a:solidFill>
                    <a:schemeClr val="dk1"/>
                  </a:solidFill>
                  <a:latin typeface="+mj-lt"/>
                  <a:ea typeface="Raleway"/>
                  <a:cs typeface="Raleway"/>
                  <a:sym typeface="Raleway"/>
                </a:rPr>
                <a:t>Channels</a:t>
              </a:r>
              <a:endParaRPr sz="900" b="1">
                <a:solidFill>
                  <a:schemeClr val="dk1"/>
                </a:solidFill>
                <a:latin typeface="+mj-lt"/>
                <a:ea typeface="Raleway"/>
                <a:cs typeface="Raleway"/>
                <a:sym typeface="Raleway"/>
              </a:endParaRPr>
            </a:p>
          </p:txBody>
        </p:sp>
        <p:sp>
          <p:nvSpPr>
            <p:cNvPr id="123" name="Google Shape;145;p26">
              <a:extLst>
                <a:ext uri="{FF2B5EF4-FFF2-40B4-BE49-F238E27FC236}">
                  <a16:creationId xmlns:a16="http://schemas.microsoft.com/office/drawing/2014/main" id="{97D5CA9A-901B-47CE-BCA0-1F29558CD409}"/>
                </a:ext>
              </a:extLst>
            </p:cNvPr>
            <p:cNvSpPr txBox="1"/>
            <p:nvPr/>
          </p:nvSpPr>
          <p:spPr>
            <a:xfrm>
              <a:off x="776200" y="10974225"/>
              <a:ext cx="3828000" cy="53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900" b="1">
                  <a:solidFill>
                    <a:schemeClr val="dk1"/>
                  </a:solidFill>
                  <a:latin typeface="+mj-lt"/>
                  <a:ea typeface="Raleway"/>
                  <a:cs typeface="Raleway"/>
                  <a:sym typeface="Raleway"/>
                </a:rPr>
                <a:t>Cost Structure</a:t>
              </a:r>
              <a:endParaRPr sz="900" b="1">
                <a:solidFill>
                  <a:schemeClr val="dk1"/>
                </a:solidFill>
                <a:latin typeface="+mj-lt"/>
                <a:ea typeface="Raleway"/>
                <a:cs typeface="Raleway"/>
                <a:sym typeface="Raleway"/>
              </a:endParaRPr>
            </a:p>
          </p:txBody>
        </p:sp>
        <p:sp>
          <p:nvSpPr>
            <p:cNvPr id="124" name="Google Shape;146;p26">
              <a:extLst>
                <a:ext uri="{FF2B5EF4-FFF2-40B4-BE49-F238E27FC236}">
                  <a16:creationId xmlns:a16="http://schemas.microsoft.com/office/drawing/2014/main" id="{E4BD8D4C-BEF9-49F9-ABB2-854A0D2E84AA}"/>
                </a:ext>
              </a:extLst>
            </p:cNvPr>
            <p:cNvSpPr txBox="1"/>
            <p:nvPr/>
          </p:nvSpPr>
          <p:spPr>
            <a:xfrm>
              <a:off x="10898725" y="10974225"/>
              <a:ext cx="3828000" cy="53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900" b="1">
                  <a:solidFill>
                    <a:schemeClr val="dk1"/>
                  </a:solidFill>
                  <a:latin typeface="+mj-lt"/>
                  <a:ea typeface="Raleway"/>
                  <a:cs typeface="Raleway"/>
                  <a:sym typeface="Raleway"/>
                </a:rPr>
                <a:t>Revenue Streams</a:t>
              </a:r>
              <a:endParaRPr sz="900" b="1">
                <a:solidFill>
                  <a:schemeClr val="dk1"/>
                </a:solidFill>
                <a:latin typeface="+mj-lt"/>
                <a:ea typeface="Raleway"/>
                <a:cs typeface="Raleway"/>
                <a:sym typeface="Raleway"/>
              </a:endParaRPr>
            </a:p>
          </p:txBody>
        </p:sp>
        <p:grpSp>
          <p:nvGrpSpPr>
            <p:cNvPr id="125" name="Google Shape;147;p26">
              <a:extLst>
                <a:ext uri="{FF2B5EF4-FFF2-40B4-BE49-F238E27FC236}">
                  <a16:creationId xmlns:a16="http://schemas.microsoft.com/office/drawing/2014/main" id="{49615DC7-87E2-43FA-9B55-F2A74589C412}"/>
                </a:ext>
              </a:extLst>
            </p:cNvPr>
            <p:cNvGrpSpPr/>
            <p:nvPr/>
          </p:nvGrpSpPr>
          <p:grpSpPr>
            <a:xfrm>
              <a:off x="3880839" y="2854878"/>
              <a:ext cx="512086" cy="521929"/>
              <a:chOff x="1625325" y="239100"/>
              <a:chExt cx="4347075" cy="4423125"/>
            </a:xfrm>
          </p:grpSpPr>
          <p:sp>
            <p:nvSpPr>
              <p:cNvPr id="161" name="Google Shape;148;p26">
                <a:extLst>
                  <a:ext uri="{FF2B5EF4-FFF2-40B4-BE49-F238E27FC236}">
                    <a16:creationId xmlns:a16="http://schemas.microsoft.com/office/drawing/2014/main" id="{E8C92A34-84C8-42A4-A14C-DE14F4C3F688}"/>
                  </a:ext>
                </a:extLst>
              </p:cNvPr>
              <p:cNvSpPr/>
              <p:nvPr/>
            </p:nvSpPr>
            <p:spPr>
              <a:xfrm>
                <a:off x="1625325" y="2189700"/>
                <a:ext cx="2608250" cy="2472525"/>
              </a:xfrm>
              <a:custGeom>
                <a:avLst/>
                <a:gdLst/>
                <a:ahLst/>
                <a:cxnLst/>
                <a:rect l="l" t="t" r="r" b="b"/>
                <a:pathLst>
                  <a:path w="104330" h="98901" extrusionOk="0">
                    <a:moveTo>
                      <a:pt x="55291" y="18440"/>
                    </a:moveTo>
                    <a:cubicBezTo>
                      <a:pt x="58719" y="18440"/>
                      <a:pt x="62195" y="19800"/>
                      <a:pt x="65094" y="22699"/>
                    </a:cubicBezTo>
                    <a:lnTo>
                      <a:pt x="78470" y="33400"/>
                    </a:lnTo>
                    <a:cubicBezTo>
                      <a:pt x="83820" y="38750"/>
                      <a:pt x="83820" y="46775"/>
                      <a:pt x="79362" y="53017"/>
                    </a:cubicBezTo>
                    <a:lnTo>
                      <a:pt x="60636" y="75310"/>
                    </a:lnTo>
                    <a:cubicBezTo>
                      <a:pt x="57395" y="78551"/>
                      <a:pt x="53432" y="80109"/>
                      <a:pt x="49498" y="80109"/>
                    </a:cubicBezTo>
                    <a:cubicBezTo>
                      <a:pt x="45855" y="80109"/>
                      <a:pt x="42236" y="78774"/>
                      <a:pt x="39235" y="76201"/>
                    </a:cubicBezTo>
                    <a:lnTo>
                      <a:pt x="26751" y="65501"/>
                    </a:lnTo>
                    <a:cubicBezTo>
                      <a:pt x="20509" y="60151"/>
                      <a:pt x="19618" y="50342"/>
                      <a:pt x="24968" y="44992"/>
                    </a:cubicBezTo>
                    <a:lnTo>
                      <a:pt x="44585" y="23591"/>
                    </a:lnTo>
                    <a:cubicBezTo>
                      <a:pt x="47451" y="20248"/>
                      <a:pt x="51339" y="18440"/>
                      <a:pt x="55291" y="18440"/>
                    </a:cubicBezTo>
                    <a:close/>
                    <a:moveTo>
                      <a:pt x="55549" y="1"/>
                    </a:moveTo>
                    <a:cubicBezTo>
                      <a:pt x="46425" y="1"/>
                      <a:pt x="37503" y="3845"/>
                      <a:pt x="31210" y="11107"/>
                    </a:cubicBezTo>
                    <a:lnTo>
                      <a:pt x="11592" y="33400"/>
                    </a:lnTo>
                    <a:cubicBezTo>
                      <a:pt x="0" y="46775"/>
                      <a:pt x="1784" y="67284"/>
                      <a:pt x="15159" y="78877"/>
                    </a:cubicBezTo>
                    <a:lnTo>
                      <a:pt x="27643" y="90469"/>
                    </a:lnTo>
                    <a:cubicBezTo>
                      <a:pt x="33757" y="96175"/>
                      <a:pt x="41361" y="98900"/>
                      <a:pt x="48923" y="98900"/>
                    </a:cubicBezTo>
                    <a:cubicBezTo>
                      <a:pt x="57904" y="98900"/>
                      <a:pt x="66826" y="95055"/>
                      <a:pt x="73120" y="87794"/>
                    </a:cubicBezTo>
                    <a:lnTo>
                      <a:pt x="92737" y="65501"/>
                    </a:lnTo>
                    <a:cubicBezTo>
                      <a:pt x="104329" y="52126"/>
                      <a:pt x="103438" y="31616"/>
                      <a:pt x="90062" y="19133"/>
                    </a:cubicBezTo>
                    <a:lnTo>
                      <a:pt x="77578" y="8432"/>
                    </a:lnTo>
                    <a:cubicBezTo>
                      <a:pt x="71057" y="2726"/>
                      <a:pt x="63231" y="1"/>
                      <a:pt x="55549" y="1"/>
                    </a:cubicBezTo>
                    <a:close/>
                  </a:path>
                </a:pathLst>
              </a:custGeom>
              <a:solidFill>
                <a:srgbClr val="31A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mj-lt"/>
                </a:endParaRPr>
              </a:p>
            </p:txBody>
          </p:sp>
          <p:sp>
            <p:nvSpPr>
              <p:cNvPr id="162" name="Google Shape;149;p26">
                <a:extLst>
                  <a:ext uri="{FF2B5EF4-FFF2-40B4-BE49-F238E27FC236}">
                    <a16:creationId xmlns:a16="http://schemas.microsoft.com/office/drawing/2014/main" id="{544146F7-5699-495C-8FBA-283927C884FF}"/>
                  </a:ext>
                </a:extLst>
              </p:cNvPr>
              <p:cNvSpPr/>
              <p:nvPr/>
            </p:nvSpPr>
            <p:spPr>
              <a:xfrm>
                <a:off x="3341850" y="239100"/>
                <a:ext cx="2630550" cy="2474700"/>
              </a:xfrm>
              <a:custGeom>
                <a:avLst/>
                <a:gdLst/>
                <a:ahLst/>
                <a:cxnLst/>
                <a:rect l="l" t="t" r="r" b="b"/>
                <a:pathLst>
                  <a:path w="105222" h="98988" extrusionOk="0">
                    <a:moveTo>
                      <a:pt x="55776" y="18741"/>
                    </a:moveTo>
                    <a:cubicBezTo>
                      <a:pt x="59046" y="18741"/>
                      <a:pt x="62332" y="19886"/>
                      <a:pt x="65095" y="22254"/>
                    </a:cubicBezTo>
                    <a:lnTo>
                      <a:pt x="78470" y="33846"/>
                    </a:lnTo>
                    <a:cubicBezTo>
                      <a:pt x="83820" y="38304"/>
                      <a:pt x="83820" y="47221"/>
                      <a:pt x="79362" y="53463"/>
                    </a:cubicBezTo>
                    <a:lnTo>
                      <a:pt x="59744" y="75756"/>
                    </a:lnTo>
                    <a:cubicBezTo>
                      <a:pt x="56966" y="78997"/>
                      <a:pt x="53226" y="80555"/>
                      <a:pt x="49399" y="80555"/>
                    </a:cubicBezTo>
                    <a:cubicBezTo>
                      <a:pt x="45855" y="80555"/>
                      <a:pt x="42236" y="79219"/>
                      <a:pt x="39235" y="76647"/>
                    </a:cubicBezTo>
                    <a:lnTo>
                      <a:pt x="25860" y="65947"/>
                    </a:lnTo>
                    <a:cubicBezTo>
                      <a:pt x="19618" y="60597"/>
                      <a:pt x="19618" y="50788"/>
                      <a:pt x="24968" y="44546"/>
                    </a:cubicBezTo>
                    <a:lnTo>
                      <a:pt x="44585" y="24037"/>
                    </a:lnTo>
                    <a:cubicBezTo>
                      <a:pt x="47568" y="20557"/>
                      <a:pt x="51659" y="18741"/>
                      <a:pt x="55776" y="18741"/>
                    </a:cubicBezTo>
                    <a:close/>
                    <a:moveTo>
                      <a:pt x="55420" y="0"/>
                    </a:moveTo>
                    <a:cubicBezTo>
                      <a:pt x="46434" y="0"/>
                      <a:pt x="37506" y="3804"/>
                      <a:pt x="31210" y="11553"/>
                    </a:cubicBezTo>
                    <a:lnTo>
                      <a:pt x="11592" y="33846"/>
                    </a:lnTo>
                    <a:cubicBezTo>
                      <a:pt x="0" y="47221"/>
                      <a:pt x="892" y="67730"/>
                      <a:pt x="14267" y="79322"/>
                    </a:cubicBezTo>
                    <a:lnTo>
                      <a:pt x="27643" y="90915"/>
                    </a:lnTo>
                    <a:cubicBezTo>
                      <a:pt x="33853" y="96297"/>
                      <a:pt x="41601" y="98988"/>
                      <a:pt x="49280" y="98988"/>
                    </a:cubicBezTo>
                    <a:cubicBezTo>
                      <a:pt x="58141" y="98988"/>
                      <a:pt x="66910" y="95405"/>
                      <a:pt x="73120" y="88240"/>
                    </a:cubicBezTo>
                    <a:lnTo>
                      <a:pt x="92737" y="65947"/>
                    </a:lnTo>
                    <a:cubicBezTo>
                      <a:pt x="105221" y="51680"/>
                      <a:pt x="103438" y="31171"/>
                      <a:pt x="90062" y="19578"/>
                    </a:cubicBezTo>
                    <a:lnTo>
                      <a:pt x="76687" y="7986"/>
                    </a:lnTo>
                    <a:cubicBezTo>
                      <a:pt x="70576" y="2691"/>
                      <a:pt x="62977" y="0"/>
                      <a:pt x="55420" y="0"/>
                    </a:cubicBezTo>
                    <a:close/>
                  </a:path>
                </a:pathLst>
              </a:custGeom>
              <a:solidFill>
                <a:srgbClr val="31A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mj-lt"/>
                </a:endParaRPr>
              </a:p>
            </p:txBody>
          </p:sp>
          <p:sp>
            <p:nvSpPr>
              <p:cNvPr id="163" name="Google Shape;150;p26">
                <a:extLst>
                  <a:ext uri="{FF2B5EF4-FFF2-40B4-BE49-F238E27FC236}">
                    <a16:creationId xmlns:a16="http://schemas.microsoft.com/office/drawing/2014/main" id="{3C33F32F-F532-44DE-8093-5D41B1F7CCB7}"/>
                  </a:ext>
                </a:extLst>
              </p:cNvPr>
              <p:cNvSpPr/>
              <p:nvPr/>
            </p:nvSpPr>
            <p:spPr>
              <a:xfrm>
                <a:off x="3007450" y="1617175"/>
                <a:ext cx="1582800" cy="1678125"/>
              </a:xfrm>
              <a:custGeom>
                <a:avLst/>
                <a:gdLst/>
                <a:ahLst/>
                <a:cxnLst/>
                <a:rect l="l" t="t" r="r" b="b"/>
                <a:pathLst>
                  <a:path w="63312" h="67125" extrusionOk="0">
                    <a:moveTo>
                      <a:pt x="52782" y="0"/>
                    </a:moveTo>
                    <a:cubicBezTo>
                      <a:pt x="50261" y="0"/>
                      <a:pt x="47803" y="887"/>
                      <a:pt x="46369" y="2799"/>
                    </a:cubicBezTo>
                    <a:lnTo>
                      <a:pt x="3568" y="52734"/>
                    </a:lnTo>
                    <a:cubicBezTo>
                      <a:pt x="1" y="56301"/>
                      <a:pt x="1" y="61651"/>
                      <a:pt x="4459" y="65218"/>
                    </a:cubicBezTo>
                    <a:cubicBezTo>
                      <a:pt x="6115" y="66459"/>
                      <a:pt x="7962" y="67125"/>
                      <a:pt x="9823" y="67125"/>
                    </a:cubicBezTo>
                    <a:cubicBezTo>
                      <a:pt x="11972" y="67125"/>
                      <a:pt x="14140" y="66238"/>
                      <a:pt x="16051" y="64326"/>
                    </a:cubicBezTo>
                    <a:lnTo>
                      <a:pt x="59745" y="14391"/>
                    </a:lnTo>
                    <a:cubicBezTo>
                      <a:pt x="63312" y="10824"/>
                      <a:pt x="62420" y="5474"/>
                      <a:pt x="58853" y="1907"/>
                    </a:cubicBezTo>
                    <a:cubicBezTo>
                      <a:pt x="57198" y="665"/>
                      <a:pt x="54966" y="0"/>
                      <a:pt x="52782" y="0"/>
                    </a:cubicBezTo>
                    <a:close/>
                  </a:path>
                </a:pathLst>
              </a:custGeom>
              <a:solidFill>
                <a:srgbClr val="31A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mj-lt"/>
                </a:endParaRPr>
              </a:p>
            </p:txBody>
          </p:sp>
        </p:grpSp>
        <p:grpSp>
          <p:nvGrpSpPr>
            <p:cNvPr id="126" name="Google Shape;151;p26">
              <a:extLst>
                <a:ext uri="{FF2B5EF4-FFF2-40B4-BE49-F238E27FC236}">
                  <a16:creationId xmlns:a16="http://schemas.microsoft.com/office/drawing/2014/main" id="{A129F3BD-42A8-4B0C-B843-B1D60942F997}"/>
                </a:ext>
              </a:extLst>
            </p:cNvPr>
            <p:cNvGrpSpPr/>
            <p:nvPr/>
          </p:nvGrpSpPr>
          <p:grpSpPr>
            <a:xfrm>
              <a:off x="7886763" y="2807121"/>
              <a:ext cx="545386" cy="539807"/>
              <a:chOff x="1123725" y="232550"/>
              <a:chExt cx="4726050" cy="4665575"/>
            </a:xfrm>
          </p:grpSpPr>
          <p:sp>
            <p:nvSpPr>
              <p:cNvPr id="159" name="Google Shape;152;p26">
                <a:extLst>
                  <a:ext uri="{FF2B5EF4-FFF2-40B4-BE49-F238E27FC236}">
                    <a16:creationId xmlns:a16="http://schemas.microsoft.com/office/drawing/2014/main" id="{91735D3E-43C2-4503-ACAE-5292699BFD34}"/>
                  </a:ext>
                </a:extLst>
              </p:cNvPr>
              <p:cNvSpPr/>
              <p:nvPr/>
            </p:nvSpPr>
            <p:spPr>
              <a:xfrm>
                <a:off x="2372125" y="232550"/>
                <a:ext cx="3477650" cy="3483225"/>
              </a:xfrm>
              <a:custGeom>
                <a:avLst/>
                <a:gdLst/>
                <a:ahLst/>
                <a:cxnLst/>
                <a:rect l="l" t="t" r="r" b="b"/>
                <a:pathLst>
                  <a:path w="139106" h="139329" extrusionOk="0">
                    <a:moveTo>
                      <a:pt x="103438" y="15382"/>
                    </a:moveTo>
                    <a:lnTo>
                      <a:pt x="123055" y="34108"/>
                    </a:lnTo>
                    <a:lnTo>
                      <a:pt x="116813" y="41241"/>
                    </a:lnTo>
                    <a:cubicBezTo>
                      <a:pt x="114138" y="43916"/>
                      <a:pt x="110571" y="45254"/>
                      <a:pt x="107116" y="45254"/>
                    </a:cubicBezTo>
                    <a:cubicBezTo>
                      <a:pt x="103661" y="45254"/>
                      <a:pt x="100317" y="43916"/>
                      <a:pt x="98087" y="41241"/>
                    </a:cubicBezTo>
                    <a:cubicBezTo>
                      <a:pt x="92737" y="35891"/>
                      <a:pt x="92737" y="26974"/>
                      <a:pt x="98087" y="21624"/>
                    </a:cubicBezTo>
                    <a:lnTo>
                      <a:pt x="103438" y="15382"/>
                    </a:lnTo>
                    <a:close/>
                    <a:moveTo>
                      <a:pt x="104329" y="0"/>
                    </a:moveTo>
                    <a:cubicBezTo>
                      <a:pt x="102769" y="0"/>
                      <a:pt x="101208" y="669"/>
                      <a:pt x="99871" y="2006"/>
                    </a:cubicBezTo>
                    <a:lnTo>
                      <a:pt x="88279" y="12707"/>
                    </a:lnTo>
                    <a:cubicBezTo>
                      <a:pt x="81145" y="20732"/>
                      <a:pt x="78470" y="33216"/>
                      <a:pt x="83820" y="43025"/>
                    </a:cubicBezTo>
                    <a:lnTo>
                      <a:pt x="0" y="127736"/>
                    </a:lnTo>
                    <a:lnTo>
                      <a:pt x="11592" y="139329"/>
                    </a:lnTo>
                    <a:lnTo>
                      <a:pt x="95412" y="54617"/>
                    </a:lnTo>
                    <a:cubicBezTo>
                      <a:pt x="99524" y="56673"/>
                      <a:pt x="103767" y="57675"/>
                      <a:pt x="107889" y="57675"/>
                    </a:cubicBezTo>
                    <a:cubicBezTo>
                      <a:pt x="114494" y="57675"/>
                      <a:pt x="120788" y="55100"/>
                      <a:pt x="125730" y="50158"/>
                    </a:cubicBezTo>
                    <a:lnTo>
                      <a:pt x="137322" y="38566"/>
                    </a:lnTo>
                    <a:cubicBezTo>
                      <a:pt x="139106" y="35891"/>
                      <a:pt x="139106" y="32324"/>
                      <a:pt x="137322" y="29649"/>
                    </a:cubicBezTo>
                    <a:lnTo>
                      <a:pt x="108788" y="2006"/>
                    </a:lnTo>
                    <a:cubicBezTo>
                      <a:pt x="107450" y="669"/>
                      <a:pt x="105890" y="0"/>
                      <a:pt x="104329" y="0"/>
                    </a:cubicBezTo>
                    <a:close/>
                  </a:path>
                </a:pathLst>
              </a:custGeom>
              <a:solidFill>
                <a:srgbClr val="31A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mj-lt"/>
                </a:endParaRPr>
              </a:p>
            </p:txBody>
          </p:sp>
          <p:sp>
            <p:nvSpPr>
              <p:cNvPr id="160" name="Google Shape;153;p26">
                <a:extLst>
                  <a:ext uri="{FF2B5EF4-FFF2-40B4-BE49-F238E27FC236}">
                    <a16:creationId xmlns:a16="http://schemas.microsoft.com/office/drawing/2014/main" id="{A4D623DA-9118-4C2A-9E43-8691EE27F578}"/>
                  </a:ext>
                </a:extLst>
              </p:cNvPr>
              <p:cNvSpPr/>
              <p:nvPr/>
            </p:nvSpPr>
            <p:spPr>
              <a:xfrm>
                <a:off x="1123725" y="2595550"/>
                <a:ext cx="2407625" cy="2302575"/>
              </a:xfrm>
              <a:custGeom>
                <a:avLst/>
                <a:gdLst/>
                <a:ahLst/>
                <a:cxnLst/>
                <a:rect l="l" t="t" r="r" b="b"/>
                <a:pathLst>
                  <a:path w="96305" h="92103" extrusionOk="0">
                    <a:moveTo>
                      <a:pt x="37229" y="1"/>
                    </a:moveTo>
                    <a:cubicBezTo>
                      <a:pt x="35892" y="1"/>
                      <a:pt x="34777" y="223"/>
                      <a:pt x="34777" y="223"/>
                    </a:cubicBezTo>
                    <a:lnTo>
                      <a:pt x="12485" y="22516"/>
                    </a:lnTo>
                    <a:cubicBezTo>
                      <a:pt x="1784" y="34108"/>
                      <a:pt x="1" y="51050"/>
                      <a:pt x="6243" y="65318"/>
                    </a:cubicBezTo>
                    <a:lnTo>
                      <a:pt x="10701" y="78693"/>
                    </a:lnTo>
                    <a:cubicBezTo>
                      <a:pt x="11593" y="81368"/>
                      <a:pt x="13376" y="83152"/>
                      <a:pt x="16052" y="84043"/>
                    </a:cubicBezTo>
                    <a:lnTo>
                      <a:pt x="30319" y="89394"/>
                    </a:lnTo>
                    <a:cubicBezTo>
                      <a:pt x="35166" y="91211"/>
                      <a:pt x="40219" y="92103"/>
                      <a:pt x="45268" y="92103"/>
                    </a:cubicBezTo>
                    <a:cubicBezTo>
                      <a:pt x="55081" y="92103"/>
                      <a:pt x="64878" y="88736"/>
                      <a:pt x="73120" y="82260"/>
                    </a:cubicBezTo>
                    <a:lnTo>
                      <a:pt x="95413" y="59967"/>
                    </a:lnTo>
                    <a:cubicBezTo>
                      <a:pt x="96305" y="57292"/>
                      <a:pt x="96305" y="54617"/>
                      <a:pt x="93630" y="52834"/>
                    </a:cubicBezTo>
                    <a:lnTo>
                      <a:pt x="75796" y="35000"/>
                    </a:lnTo>
                    <a:lnTo>
                      <a:pt x="59745" y="18949"/>
                    </a:lnTo>
                    <a:lnTo>
                      <a:pt x="41019" y="1115"/>
                    </a:lnTo>
                    <a:cubicBezTo>
                      <a:pt x="40127" y="223"/>
                      <a:pt x="38567" y="1"/>
                      <a:pt x="37229" y="1"/>
                    </a:cubicBezTo>
                    <a:close/>
                  </a:path>
                </a:pathLst>
              </a:custGeom>
              <a:solidFill>
                <a:srgbClr val="31A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mj-lt"/>
                </a:endParaRPr>
              </a:p>
            </p:txBody>
          </p:sp>
        </p:grpSp>
        <p:grpSp>
          <p:nvGrpSpPr>
            <p:cNvPr id="127" name="Google Shape;154;p26">
              <a:extLst>
                <a:ext uri="{FF2B5EF4-FFF2-40B4-BE49-F238E27FC236}">
                  <a16:creationId xmlns:a16="http://schemas.microsoft.com/office/drawing/2014/main" id="{46EF4CE7-51B9-4141-94F8-5AAF2A1DC765}"/>
                </a:ext>
              </a:extLst>
            </p:cNvPr>
            <p:cNvGrpSpPr/>
            <p:nvPr/>
          </p:nvGrpSpPr>
          <p:grpSpPr>
            <a:xfrm>
              <a:off x="9915267" y="10970569"/>
              <a:ext cx="575922" cy="481115"/>
              <a:chOff x="509200" y="236175"/>
              <a:chExt cx="6212750" cy="5195625"/>
            </a:xfrm>
          </p:grpSpPr>
          <p:sp>
            <p:nvSpPr>
              <p:cNvPr id="157" name="Google Shape;155;p26">
                <a:extLst>
                  <a:ext uri="{FF2B5EF4-FFF2-40B4-BE49-F238E27FC236}">
                    <a16:creationId xmlns:a16="http://schemas.microsoft.com/office/drawing/2014/main" id="{CEF57348-1601-4453-9833-9DF155D399BA}"/>
                  </a:ext>
                </a:extLst>
              </p:cNvPr>
              <p:cNvSpPr/>
              <p:nvPr/>
            </p:nvSpPr>
            <p:spPr>
              <a:xfrm>
                <a:off x="509200" y="236175"/>
                <a:ext cx="5209600" cy="5116600"/>
              </a:xfrm>
              <a:custGeom>
                <a:avLst/>
                <a:gdLst/>
                <a:ahLst/>
                <a:cxnLst/>
                <a:rect l="l" t="t" r="r" b="b"/>
                <a:pathLst>
                  <a:path w="208384" h="204664" extrusionOk="0">
                    <a:moveTo>
                      <a:pt x="35053" y="17046"/>
                    </a:moveTo>
                    <a:cubicBezTo>
                      <a:pt x="39990" y="17046"/>
                      <a:pt x="44893" y="19307"/>
                      <a:pt x="47877" y="23485"/>
                    </a:cubicBezTo>
                    <a:cubicBezTo>
                      <a:pt x="53450" y="30173"/>
                      <a:pt x="53450" y="39090"/>
                      <a:pt x="47877" y="45778"/>
                    </a:cubicBezTo>
                    <a:cubicBezTo>
                      <a:pt x="46763" y="45778"/>
                      <a:pt x="46763" y="46892"/>
                      <a:pt x="45648" y="46892"/>
                    </a:cubicBezTo>
                    <a:cubicBezTo>
                      <a:pt x="43015" y="49526"/>
                      <a:pt x="39635" y="50666"/>
                      <a:pt x="36215" y="50666"/>
                    </a:cubicBezTo>
                    <a:cubicBezTo>
                      <a:pt x="32395" y="50666"/>
                      <a:pt x="28525" y="49244"/>
                      <a:pt x="25585" y="46892"/>
                    </a:cubicBezTo>
                    <a:cubicBezTo>
                      <a:pt x="17782" y="40205"/>
                      <a:pt x="16668" y="29058"/>
                      <a:pt x="23356" y="22371"/>
                    </a:cubicBezTo>
                    <a:cubicBezTo>
                      <a:pt x="26462" y="18747"/>
                      <a:pt x="30770" y="17046"/>
                      <a:pt x="35053" y="17046"/>
                    </a:cubicBezTo>
                    <a:close/>
                    <a:moveTo>
                      <a:pt x="21656" y="1"/>
                    </a:moveTo>
                    <a:cubicBezTo>
                      <a:pt x="10086" y="1"/>
                      <a:pt x="0" y="10679"/>
                      <a:pt x="1063" y="22371"/>
                    </a:cubicBezTo>
                    <a:lnTo>
                      <a:pt x="6636" y="91477"/>
                    </a:lnTo>
                    <a:cubicBezTo>
                      <a:pt x="7751" y="97051"/>
                      <a:pt x="9980" y="102624"/>
                      <a:pt x="14439" y="107082"/>
                    </a:cubicBezTo>
                    <a:lnTo>
                      <a:pt x="106952" y="200711"/>
                    </a:lnTo>
                    <a:cubicBezTo>
                      <a:pt x="110082" y="203215"/>
                      <a:pt x="114266" y="204664"/>
                      <a:pt x="118518" y="204664"/>
                    </a:cubicBezTo>
                    <a:cubicBezTo>
                      <a:pt x="121837" y="204664"/>
                      <a:pt x="125198" y="203780"/>
                      <a:pt x="128130" y="201826"/>
                    </a:cubicBezTo>
                    <a:cubicBezTo>
                      <a:pt x="130360" y="200711"/>
                      <a:pt x="132589" y="199596"/>
                      <a:pt x="133703" y="198482"/>
                    </a:cubicBezTo>
                    <a:lnTo>
                      <a:pt x="199466" y="132719"/>
                    </a:lnTo>
                    <a:cubicBezTo>
                      <a:pt x="207269" y="126031"/>
                      <a:pt x="208383" y="113770"/>
                      <a:pt x="200581" y="105968"/>
                    </a:cubicBezTo>
                    <a:lnTo>
                      <a:pt x="108067" y="13454"/>
                    </a:lnTo>
                    <a:cubicBezTo>
                      <a:pt x="105838" y="10110"/>
                      <a:pt x="102494" y="8995"/>
                      <a:pt x="99150" y="7880"/>
                    </a:cubicBezTo>
                    <a:cubicBezTo>
                      <a:pt x="96921" y="6766"/>
                      <a:pt x="94692" y="6766"/>
                      <a:pt x="92462" y="5651"/>
                    </a:cubicBezTo>
                    <a:lnTo>
                      <a:pt x="23356" y="78"/>
                    </a:lnTo>
                    <a:cubicBezTo>
                      <a:pt x="22786" y="26"/>
                      <a:pt x="22219" y="1"/>
                      <a:pt x="21656" y="1"/>
                    </a:cubicBezTo>
                    <a:close/>
                  </a:path>
                </a:pathLst>
              </a:custGeom>
              <a:solidFill>
                <a:srgbClr val="31A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mj-lt"/>
                </a:endParaRPr>
              </a:p>
            </p:txBody>
          </p:sp>
          <p:sp>
            <p:nvSpPr>
              <p:cNvPr id="158" name="Google Shape;156;p26">
                <a:extLst>
                  <a:ext uri="{FF2B5EF4-FFF2-40B4-BE49-F238E27FC236}">
                    <a16:creationId xmlns:a16="http://schemas.microsoft.com/office/drawing/2014/main" id="{118CABB7-047D-4FF9-AB47-EE94BA1D11EA}"/>
                  </a:ext>
                </a:extLst>
              </p:cNvPr>
              <p:cNvSpPr/>
              <p:nvPr/>
            </p:nvSpPr>
            <p:spPr>
              <a:xfrm>
                <a:off x="3433800" y="433175"/>
                <a:ext cx="3288150" cy="4998625"/>
              </a:xfrm>
              <a:custGeom>
                <a:avLst/>
                <a:gdLst/>
                <a:ahLst/>
                <a:cxnLst/>
                <a:rect l="l" t="t" r="r" b="b"/>
                <a:pathLst>
                  <a:path w="131526" h="199945" extrusionOk="0">
                    <a:moveTo>
                      <a:pt x="0" y="0"/>
                    </a:moveTo>
                    <a:lnTo>
                      <a:pt x="0" y="0"/>
                    </a:lnTo>
                    <a:cubicBezTo>
                      <a:pt x="3344" y="1115"/>
                      <a:pt x="6688" y="2230"/>
                      <a:pt x="10032" y="5574"/>
                    </a:cubicBezTo>
                    <a:lnTo>
                      <a:pt x="102546" y="98088"/>
                    </a:lnTo>
                    <a:cubicBezTo>
                      <a:pt x="110348" y="105890"/>
                      <a:pt x="109233" y="118151"/>
                      <a:pt x="101431" y="124839"/>
                    </a:cubicBezTo>
                    <a:lnTo>
                      <a:pt x="35668" y="190602"/>
                    </a:lnTo>
                    <a:cubicBezTo>
                      <a:pt x="34553" y="191716"/>
                      <a:pt x="32324" y="192831"/>
                      <a:pt x="30095" y="193946"/>
                    </a:cubicBezTo>
                    <a:lnTo>
                      <a:pt x="30095" y="195060"/>
                    </a:lnTo>
                    <a:cubicBezTo>
                      <a:pt x="33846" y="198275"/>
                      <a:pt x="38627" y="199945"/>
                      <a:pt x="43324" y="199945"/>
                    </a:cubicBezTo>
                    <a:cubicBezTo>
                      <a:pt x="48398" y="199945"/>
                      <a:pt x="53373" y="197997"/>
                      <a:pt x="56846" y="193946"/>
                    </a:cubicBezTo>
                    <a:lnTo>
                      <a:pt x="122609" y="128183"/>
                    </a:lnTo>
                    <a:cubicBezTo>
                      <a:pt x="130411" y="121495"/>
                      <a:pt x="131526" y="109234"/>
                      <a:pt x="124838" y="101432"/>
                    </a:cubicBezTo>
                    <a:lnTo>
                      <a:pt x="32324" y="7803"/>
                    </a:lnTo>
                    <a:cubicBezTo>
                      <a:pt x="27866" y="4459"/>
                      <a:pt x="22293" y="1115"/>
                      <a:pt x="16719" y="1115"/>
                    </a:cubicBezTo>
                    <a:lnTo>
                      <a:pt x="0" y="0"/>
                    </a:lnTo>
                    <a:close/>
                  </a:path>
                </a:pathLst>
              </a:custGeom>
              <a:solidFill>
                <a:srgbClr val="31A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mj-lt"/>
                </a:endParaRPr>
              </a:p>
            </p:txBody>
          </p:sp>
        </p:grpSp>
        <p:grpSp>
          <p:nvGrpSpPr>
            <p:cNvPr id="128" name="Google Shape;157;p26">
              <a:extLst>
                <a:ext uri="{FF2B5EF4-FFF2-40B4-BE49-F238E27FC236}">
                  <a16:creationId xmlns:a16="http://schemas.microsoft.com/office/drawing/2014/main" id="{5D4F700E-0A27-4926-9E5F-314C187610C0}"/>
                </a:ext>
              </a:extLst>
            </p:cNvPr>
            <p:cNvGrpSpPr/>
            <p:nvPr/>
          </p:nvGrpSpPr>
          <p:grpSpPr>
            <a:xfrm>
              <a:off x="7913774" y="6880306"/>
              <a:ext cx="448082" cy="468146"/>
              <a:chOff x="1190625" y="238125"/>
              <a:chExt cx="4480825" cy="4681450"/>
            </a:xfrm>
          </p:grpSpPr>
          <p:sp>
            <p:nvSpPr>
              <p:cNvPr id="154" name="Google Shape;158;p26">
                <a:extLst>
                  <a:ext uri="{FF2B5EF4-FFF2-40B4-BE49-F238E27FC236}">
                    <a16:creationId xmlns:a16="http://schemas.microsoft.com/office/drawing/2014/main" id="{569034C2-45F9-4AA0-A403-896D06AAA7D8}"/>
                  </a:ext>
                </a:extLst>
              </p:cNvPr>
              <p:cNvSpPr/>
              <p:nvPr/>
            </p:nvSpPr>
            <p:spPr>
              <a:xfrm>
                <a:off x="1190625" y="1754000"/>
                <a:ext cx="4480825" cy="3165575"/>
              </a:xfrm>
              <a:custGeom>
                <a:avLst/>
                <a:gdLst/>
                <a:ahLst/>
                <a:cxnLst/>
                <a:rect l="l" t="t" r="r" b="b"/>
                <a:pathLst>
                  <a:path w="179233" h="126623" extrusionOk="0">
                    <a:moveTo>
                      <a:pt x="0" y="1"/>
                    </a:moveTo>
                    <a:lnTo>
                      <a:pt x="0" y="126622"/>
                    </a:lnTo>
                    <a:lnTo>
                      <a:pt x="179232" y="126622"/>
                    </a:lnTo>
                    <a:lnTo>
                      <a:pt x="179232" y="23185"/>
                    </a:lnTo>
                    <a:lnTo>
                      <a:pt x="135539" y="49936"/>
                    </a:lnTo>
                    <a:lnTo>
                      <a:pt x="135539" y="23185"/>
                    </a:lnTo>
                    <a:lnTo>
                      <a:pt x="90954" y="49936"/>
                    </a:lnTo>
                    <a:lnTo>
                      <a:pt x="90954" y="23185"/>
                    </a:lnTo>
                    <a:lnTo>
                      <a:pt x="46369" y="49936"/>
                    </a:lnTo>
                    <a:lnTo>
                      <a:pt x="46369" y="1"/>
                    </a:lnTo>
                    <a:close/>
                  </a:path>
                </a:pathLst>
              </a:custGeom>
              <a:solidFill>
                <a:srgbClr val="31A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mj-lt"/>
                </a:endParaRPr>
              </a:p>
            </p:txBody>
          </p:sp>
          <p:sp>
            <p:nvSpPr>
              <p:cNvPr id="155" name="Google Shape;159;p26">
                <a:extLst>
                  <a:ext uri="{FF2B5EF4-FFF2-40B4-BE49-F238E27FC236}">
                    <a16:creationId xmlns:a16="http://schemas.microsoft.com/office/drawing/2014/main" id="{3BF821F4-CF03-4393-8FBE-E0D984DBE085}"/>
                  </a:ext>
                </a:extLst>
              </p:cNvPr>
              <p:cNvSpPr/>
              <p:nvPr/>
            </p:nvSpPr>
            <p:spPr>
              <a:xfrm>
                <a:off x="1190625" y="1062925"/>
                <a:ext cx="1159225" cy="445900"/>
              </a:xfrm>
              <a:custGeom>
                <a:avLst/>
                <a:gdLst/>
                <a:ahLst/>
                <a:cxnLst/>
                <a:rect l="l" t="t" r="r" b="b"/>
                <a:pathLst>
                  <a:path w="46369" h="17836" extrusionOk="0">
                    <a:moveTo>
                      <a:pt x="0" y="1"/>
                    </a:moveTo>
                    <a:lnTo>
                      <a:pt x="0" y="17835"/>
                    </a:lnTo>
                    <a:lnTo>
                      <a:pt x="46369" y="17835"/>
                    </a:lnTo>
                    <a:lnTo>
                      <a:pt x="46369" y="1"/>
                    </a:lnTo>
                    <a:close/>
                  </a:path>
                </a:pathLst>
              </a:custGeom>
              <a:solidFill>
                <a:srgbClr val="31A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mj-lt"/>
                </a:endParaRPr>
              </a:p>
            </p:txBody>
          </p:sp>
          <p:sp>
            <p:nvSpPr>
              <p:cNvPr id="156" name="Google Shape;160;p26">
                <a:extLst>
                  <a:ext uri="{FF2B5EF4-FFF2-40B4-BE49-F238E27FC236}">
                    <a16:creationId xmlns:a16="http://schemas.microsoft.com/office/drawing/2014/main" id="{DC9EAB21-49F3-4D23-A2B6-8EF593EA2152}"/>
                  </a:ext>
                </a:extLst>
              </p:cNvPr>
              <p:cNvSpPr/>
              <p:nvPr/>
            </p:nvSpPr>
            <p:spPr>
              <a:xfrm>
                <a:off x="1190625" y="238125"/>
                <a:ext cx="1159225" cy="601900"/>
              </a:xfrm>
              <a:custGeom>
                <a:avLst/>
                <a:gdLst/>
                <a:ahLst/>
                <a:cxnLst/>
                <a:rect l="l" t="t" r="r" b="b"/>
                <a:pathLst>
                  <a:path w="46369" h="24076" extrusionOk="0">
                    <a:moveTo>
                      <a:pt x="0" y="0"/>
                    </a:moveTo>
                    <a:lnTo>
                      <a:pt x="0" y="24076"/>
                    </a:lnTo>
                    <a:lnTo>
                      <a:pt x="46369" y="24076"/>
                    </a:lnTo>
                    <a:lnTo>
                      <a:pt x="46369" y="0"/>
                    </a:lnTo>
                    <a:close/>
                  </a:path>
                </a:pathLst>
              </a:custGeom>
              <a:solidFill>
                <a:srgbClr val="31A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mj-lt"/>
                </a:endParaRPr>
              </a:p>
            </p:txBody>
          </p:sp>
        </p:grpSp>
        <p:sp>
          <p:nvSpPr>
            <p:cNvPr id="129" name="Google Shape;161;p26">
              <a:extLst>
                <a:ext uri="{FF2B5EF4-FFF2-40B4-BE49-F238E27FC236}">
                  <a16:creationId xmlns:a16="http://schemas.microsoft.com/office/drawing/2014/main" id="{B5AD8231-6293-4FF3-A89C-F552764EB977}"/>
                </a:ext>
              </a:extLst>
            </p:cNvPr>
            <p:cNvSpPr/>
            <p:nvPr/>
          </p:nvSpPr>
          <p:spPr>
            <a:xfrm>
              <a:off x="19868350" y="10970538"/>
              <a:ext cx="594077" cy="539885"/>
            </a:xfrm>
            <a:custGeom>
              <a:avLst/>
              <a:gdLst/>
              <a:ahLst/>
              <a:cxnLst/>
              <a:rect l="l" t="t" r="r" b="b"/>
              <a:pathLst>
                <a:path w="209551" h="189933" extrusionOk="0">
                  <a:moveTo>
                    <a:pt x="109680" y="58852"/>
                  </a:moveTo>
                  <a:lnTo>
                    <a:pt x="109680" y="68661"/>
                  </a:lnTo>
                  <a:cubicBezTo>
                    <a:pt x="113247" y="69553"/>
                    <a:pt x="116814" y="70444"/>
                    <a:pt x="119489" y="73120"/>
                  </a:cubicBezTo>
                  <a:cubicBezTo>
                    <a:pt x="124839" y="75795"/>
                    <a:pt x="128406" y="80253"/>
                    <a:pt x="131081" y="85603"/>
                  </a:cubicBezTo>
                  <a:lnTo>
                    <a:pt x="118597" y="91845"/>
                  </a:lnTo>
                  <a:cubicBezTo>
                    <a:pt x="115922" y="86495"/>
                    <a:pt x="110572" y="82928"/>
                    <a:pt x="104330" y="82928"/>
                  </a:cubicBezTo>
                  <a:cubicBezTo>
                    <a:pt x="103613" y="82689"/>
                    <a:pt x="102896" y="82578"/>
                    <a:pt x="102180" y="82578"/>
                  </a:cubicBezTo>
                  <a:cubicBezTo>
                    <a:pt x="100221" y="82578"/>
                    <a:pt x="98263" y="83406"/>
                    <a:pt x="96305" y="84712"/>
                  </a:cubicBezTo>
                  <a:cubicBezTo>
                    <a:pt x="94521" y="85603"/>
                    <a:pt x="93630" y="88279"/>
                    <a:pt x="93630" y="90062"/>
                  </a:cubicBezTo>
                  <a:cubicBezTo>
                    <a:pt x="93630" y="92737"/>
                    <a:pt x="94521" y="94520"/>
                    <a:pt x="96305" y="96304"/>
                  </a:cubicBezTo>
                  <a:cubicBezTo>
                    <a:pt x="99871" y="98087"/>
                    <a:pt x="103438" y="99871"/>
                    <a:pt x="107897" y="100762"/>
                  </a:cubicBezTo>
                  <a:lnTo>
                    <a:pt x="113247" y="102546"/>
                  </a:lnTo>
                  <a:lnTo>
                    <a:pt x="118597" y="104329"/>
                  </a:lnTo>
                  <a:cubicBezTo>
                    <a:pt x="120381" y="104329"/>
                    <a:pt x="122164" y="105221"/>
                    <a:pt x="123056" y="106113"/>
                  </a:cubicBezTo>
                  <a:cubicBezTo>
                    <a:pt x="124839" y="107004"/>
                    <a:pt x="125731" y="107896"/>
                    <a:pt x="127514" y="109679"/>
                  </a:cubicBezTo>
                  <a:cubicBezTo>
                    <a:pt x="128406" y="110571"/>
                    <a:pt x="129298" y="111463"/>
                    <a:pt x="130189" y="113246"/>
                  </a:cubicBezTo>
                  <a:cubicBezTo>
                    <a:pt x="131081" y="115030"/>
                    <a:pt x="131973" y="115921"/>
                    <a:pt x="131973" y="117705"/>
                  </a:cubicBezTo>
                  <a:cubicBezTo>
                    <a:pt x="134648" y="125730"/>
                    <a:pt x="131973" y="134647"/>
                    <a:pt x="125731" y="139997"/>
                  </a:cubicBezTo>
                  <a:cubicBezTo>
                    <a:pt x="121272" y="143564"/>
                    <a:pt x="115030" y="145347"/>
                    <a:pt x="109680" y="146239"/>
                  </a:cubicBezTo>
                  <a:lnTo>
                    <a:pt x="109680" y="154264"/>
                  </a:lnTo>
                  <a:lnTo>
                    <a:pt x="97196" y="154264"/>
                  </a:lnTo>
                  <a:lnTo>
                    <a:pt x="97196" y="145347"/>
                  </a:lnTo>
                  <a:cubicBezTo>
                    <a:pt x="93630" y="144456"/>
                    <a:pt x="90063" y="142672"/>
                    <a:pt x="86496" y="140889"/>
                  </a:cubicBezTo>
                  <a:cubicBezTo>
                    <a:pt x="82037" y="137322"/>
                    <a:pt x="77579" y="132864"/>
                    <a:pt x="75796" y="127513"/>
                  </a:cubicBezTo>
                  <a:lnTo>
                    <a:pt x="88279" y="120380"/>
                  </a:lnTo>
                  <a:cubicBezTo>
                    <a:pt x="90727" y="126906"/>
                    <a:pt x="96906" y="131193"/>
                    <a:pt x="103402" y="131193"/>
                  </a:cubicBezTo>
                  <a:cubicBezTo>
                    <a:pt x="104007" y="131193"/>
                    <a:pt x="104614" y="131156"/>
                    <a:pt x="105222" y="131080"/>
                  </a:cubicBezTo>
                  <a:cubicBezTo>
                    <a:pt x="108788" y="131080"/>
                    <a:pt x="112355" y="130189"/>
                    <a:pt x="115030" y="129297"/>
                  </a:cubicBezTo>
                  <a:cubicBezTo>
                    <a:pt x="116814" y="128405"/>
                    <a:pt x="118597" y="125730"/>
                    <a:pt x="118597" y="123947"/>
                  </a:cubicBezTo>
                  <a:cubicBezTo>
                    <a:pt x="118597" y="121271"/>
                    <a:pt x="117706" y="119488"/>
                    <a:pt x="115030" y="117705"/>
                  </a:cubicBezTo>
                  <a:cubicBezTo>
                    <a:pt x="111464" y="115921"/>
                    <a:pt x="107005" y="114138"/>
                    <a:pt x="102547" y="113246"/>
                  </a:cubicBezTo>
                  <a:cubicBezTo>
                    <a:pt x="99871" y="112354"/>
                    <a:pt x="96305" y="111463"/>
                    <a:pt x="93630" y="109679"/>
                  </a:cubicBezTo>
                  <a:cubicBezTo>
                    <a:pt x="91846" y="108788"/>
                    <a:pt x="89171" y="107896"/>
                    <a:pt x="87388" y="106113"/>
                  </a:cubicBezTo>
                  <a:cubicBezTo>
                    <a:pt x="84713" y="104329"/>
                    <a:pt x="82929" y="102546"/>
                    <a:pt x="82037" y="99871"/>
                  </a:cubicBezTo>
                  <a:cubicBezTo>
                    <a:pt x="80254" y="97196"/>
                    <a:pt x="79362" y="93629"/>
                    <a:pt x="80254" y="90954"/>
                  </a:cubicBezTo>
                  <a:cubicBezTo>
                    <a:pt x="79362" y="84712"/>
                    <a:pt x="82037" y="78470"/>
                    <a:pt x="87388" y="74011"/>
                  </a:cubicBezTo>
                  <a:cubicBezTo>
                    <a:pt x="90063" y="72228"/>
                    <a:pt x="93630" y="70444"/>
                    <a:pt x="97196" y="69553"/>
                  </a:cubicBezTo>
                  <a:lnTo>
                    <a:pt x="97196" y="58852"/>
                  </a:lnTo>
                  <a:close/>
                  <a:moveTo>
                    <a:pt x="66878" y="0"/>
                  </a:moveTo>
                  <a:cubicBezTo>
                    <a:pt x="59745" y="0"/>
                    <a:pt x="55286" y="8025"/>
                    <a:pt x="57961" y="14267"/>
                  </a:cubicBezTo>
                  <a:lnTo>
                    <a:pt x="74904" y="46369"/>
                  </a:lnTo>
                  <a:cubicBezTo>
                    <a:pt x="1" y="78470"/>
                    <a:pt x="23185" y="189933"/>
                    <a:pt x="104330" y="189933"/>
                  </a:cubicBezTo>
                  <a:cubicBezTo>
                    <a:pt x="186367" y="189933"/>
                    <a:pt x="209551" y="78470"/>
                    <a:pt x="133756" y="46369"/>
                  </a:cubicBezTo>
                  <a:lnTo>
                    <a:pt x="150698" y="14267"/>
                  </a:lnTo>
                  <a:cubicBezTo>
                    <a:pt x="154265" y="8025"/>
                    <a:pt x="149807" y="0"/>
                    <a:pt x="142673" y="0"/>
                  </a:cubicBezTo>
                  <a:close/>
                </a:path>
              </a:pathLst>
            </a:custGeom>
            <a:solidFill>
              <a:srgbClr val="31A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mj-lt"/>
              </a:endParaRPr>
            </a:p>
          </p:txBody>
        </p:sp>
        <p:sp>
          <p:nvSpPr>
            <p:cNvPr id="130" name="Google Shape;162;p26">
              <a:extLst>
                <a:ext uri="{FF2B5EF4-FFF2-40B4-BE49-F238E27FC236}">
                  <a16:creationId xmlns:a16="http://schemas.microsoft.com/office/drawing/2014/main" id="{BB02DE30-59E9-4E65-BA52-A83B6DBA73C4}"/>
                </a:ext>
              </a:extLst>
            </p:cNvPr>
            <p:cNvSpPr/>
            <p:nvPr/>
          </p:nvSpPr>
          <p:spPr>
            <a:xfrm>
              <a:off x="15930300" y="6880100"/>
              <a:ext cx="545119" cy="468107"/>
            </a:xfrm>
            <a:custGeom>
              <a:avLst/>
              <a:gdLst/>
              <a:ahLst/>
              <a:cxnLst/>
              <a:rect l="l" t="t" r="r" b="b"/>
              <a:pathLst>
                <a:path w="220696" h="188373" extrusionOk="0">
                  <a:moveTo>
                    <a:pt x="63698" y="48994"/>
                  </a:moveTo>
                  <a:cubicBezTo>
                    <a:pt x="64378" y="48994"/>
                    <a:pt x="65067" y="49010"/>
                    <a:pt x="65763" y="49044"/>
                  </a:cubicBezTo>
                  <a:lnTo>
                    <a:pt x="65763" y="88056"/>
                  </a:lnTo>
                  <a:lnTo>
                    <a:pt x="23407" y="88056"/>
                  </a:lnTo>
                  <a:cubicBezTo>
                    <a:pt x="27733" y="66426"/>
                    <a:pt x="41502" y="48994"/>
                    <a:pt x="63698" y="48994"/>
                  </a:cubicBezTo>
                  <a:close/>
                  <a:moveTo>
                    <a:pt x="72451" y="151589"/>
                  </a:moveTo>
                  <a:cubicBezTo>
                    <a:pt x="71336" y="159392"/>
                    <a:pt x="64648" y="166080"/>
                    <a:pt x="55731" y="166080"/>
                  </a:cubicBezTo>
                  <a:cubicBezTo>
                    <a:pt x="51273" y="166080"/>
                    <a:pt x="47929" y="163850"/>
                    <a:pt x="44585" y="160506"/>
                  </a:cubicBezTo>
                  <a:cubicBezTo>
                    <a:pt x="42356" y="158277"/>
                    <a:pt x="41241" y="154933"/>
                    <a:pt x="41241" y="151589"/>
                  </a:cubicBezTo>
                  <a:close/>
                  <a:moveTo>
                    <a:pt x="188372" y="151589"/>
                  </a:moveTo>
                  <a:cubicBezTo>
                    <a:pt x="188372" y="154933"/>
                    <a:pt x="186142" y="159392"/>
                    <a:pt x="182799" y="161621"/>
                  </a:cubicBezTo>
                  <a:cubicBezTo>
                    <a:pt x="179455" y="164965"/>
                    <a:pt x="176111" y="166080"/>
                    <a:pt x="171652" y="166080"/>
                  </a:cubicBezTo>
                  <a:cubicBezTo>
                    <a:pt x="167194" y="166080"/>
                    <a:pt x="163850" y="163850"/>
                    <a:pt x="160506" y="160506"/>
                  </a:cubicBezTo>
                  <a:cubicBezTo>
                    <a:pt x="158277" y="158277"/>
                    <a:pt x="157162" y="154933"/>
                    <a:pt x="157162" y="151589"/>
                  </a:cubicBezTo>
                  <a:close/>
                  <a:moveTo>
                    <a:pt x="80253" y="0"/>
                  </a:moveTo>
                  <a:cubicBezTo>
                    <a:pt x="74680" y="0"/>
                    <a:pt x="69107" y="4459"/>
                    <a:pt x="70221" y="10032"/>
                  </a:cubicBezTo>
                  <a:lnTo>
                    <a:pt x="70221" y="27866"/>
                  </a:lnTo>
                  <a:cubicBezTo>
                    <a:pt x="39012" y="32324"/>
                    <a:pt x="14490" y="54617"/>
                    <a:pt x="5573" y="83597"/>
                  </a:cubicBezTo>
                  <a:cubicBezTo>
                    <a:pt x="2229" y="85826"/>
                    <a:pt x="0" y="90285"/>
                    <a:pt x="0" y="94743"/>
                  </a:cubicBezTo>
                  <a:lnTo>
                    <a:pt x="0" y="137099"/>
                  </a:lnTo>
                  <a:cubicBezTo>
                    <a:pt x="0" y="144902"/>
                    <a:pt x="6688" y="150475"/>
                    <a:pt x="14490" y="150475"/>
                  </a:cubicBezTo>
                  <a:lnTo>
                    <a:pt x="17834" y="150475"/>
                  </a:lnTo>
                  <a:cubicBezTo>
                    <a:pt x="18949" y="170538"/>
                    <a:pt x="34553" y="186143"/>
                    <a:pt x="53502" y="188372"/>
                  </a:cubicBezTo>
                  <a:lnTo>
                    <a:pt x="55731" y="188372"/>
                  </a:lnTo>
                  <a:cubicBezTo>
                    <a:pt x="75795" y="188372"/>
                    <a:pt x="92514" y="171653"/>
                    <a:pt x="93629" y="151589"/>
                  </a:cubicBezTo>
                  <a:lnTo>
                    <a:pt x="93629" y="150475"/>
                  </a:lnTo>
                  <a:lnTo>
                    <a:pt x="133755" y="150475"/>
                  </a:lnTo>
                  <a:cubicBezTo>
                    <a:pt x="134870" y="170538"/>
                    <a:pt x="150474" y="187257"/>
                    <a:pt x="170538" y="188372"/>
                  </a:cubicBezTo>
                  <a:lnTo>
                    <a:pt x="172767" y="188372"/>
                  </a:lnTo>
                  <a:cubicBezTo>
                    <a:pt x="192830" y="188372"/>
                    <a:pt x="209550" y="171653"/>
                    <a:pt x="210664" y="151589"/>
                  </a:cubicBezTo>
                  <a:cubicBezTo>
                    <a:pt x="210664" y="151589"/>
                    <a:pt x="210664" y="151589"/>
                    <a:pt x="210664" y="150475"/>
                  </a:cubicBezTo>
                  <a:cubicBezTo>
                    <a:pt x="216237" y="150475"/>
                    <a:pt x="220696" y="146016"/>
                    <a:pt x="220696" y="140443"/>
                  </a:cubicBezTo>
                  <a:lnTo>
                    <a:pt x="220696" y="10032"/>
                  </a:lnTo>
                  <a:cubicBezTo>
                    <a:pt x="220696" y="4459"/>
                    <a:pt x="216237" y="0"/>
                    <a:pt x="210664" y="0"/>
                  </a:cubicBezTo>
                  <a:close/>
                </a:path>
              </a:pathLst>
            </a:custGeom>
            <a:solidFill>
              <a:srgbClr val="31A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mj-lt"/>
              </a:endParaRPr>
            </a:p>
          </p:txBody>
        </p:sp>
        <p:grpSp>
          <p:nvGrpSpPr>
            <p:cNvPr id="131" name="Google Shape;163;p26">
              <a:extLst>
                <a:ext uri="{FF2B5EF4-FFF2-40B4-BE49-F238E27FC236}">
                  <a16:creationId xmlns:a16="http://schemas.microsoft.com/office/drawing/2014/main" id="{F7FECFF0-B152-44E4-A198-2F88F66EE508}"/>
                </a:ext>
              </a:extLst>
            </p:cNvPr>
            <p:cNvGrpSpPr/>
            <p:nvPr/>
          </p:nvGrpSpPr>
          <p:grpSpPr>
            <a:xfrm>
              <a:off x="19784581" y="2825032"/>
              <a:ext cx="619990" cy="504004"/>
              <a:chOff x="666750" y="238125"/>
              <a:chExt cx="5372525" cy="4375025"/>
            </a:xfrm>
          </p:grpSpPr>
          <p:sp>
            <p:nvSpPr>
              <p:cNvPr id="148" name="Google Shape;164;p26">
                <a:extLst>
                  <a:ext uri="{FF2B5EF4-FFF2-40B4-BE49-F238E27FC236}">
                    <a16:creationId xmlns:a16="http://schemas.microsoft.com/office/drawing/2014/main" id="{AC413778-086E-45FF-8865-55ABD25B2A57}"/>
                  </a:ext>
                </a:extLst>
              </p:cNvPr>
              <p:cNvSpPr/>
              <p:nvPr/>
            </p:nvSpPr>
            <p:spPr>
              <a:xfrm>
                <a:off x="1446975" y="238125"/>
                <a:ext cx="1761150" cy="2140100"/>
              </a:xfrm>
              <a:custGeom>
                <a:avLst/>
                <a:gdLst/>
                <a:ahLst/>
                <a:cxnLst/>
                <a:rect l="l" t="t" r="r" b="b"/>
                <a:pathLst>
                  <a:path w="70446" h="85604" extrusionOk="0">
                    <a:moveTo>
                      <a:pt x="35669" y="0"/>
                    </a:moveTo>
                    <a:cubicBezTo>
                      <a:pt x="6242" y="0"/>
                      <a:pt x="1" y="19617"/>
                      <a:pt x="1" y="42802"/>
                    </a:cubicBezTo>
                    <a:cubicBezTo>
                      <a:pt x="1" y="66878"/>
                      <a:pt x="16051" y="85603"/>
                      <a:pt x="35669" y="85603"/>
                    </a:cubicBezTo>
                    <a:cubicBezTo>
                      <a:pt x="55286" y="85603"/>
                      <a:pt x="70445" y="66878"/>
                      <a:pt x="70445" y="42802"/>
                    </a:cubicBezTo>
                    <a:cubicBezTo>
                      <a:pt x="70445" y="18726"/>
                      <a:pt x="65095" y="0"/>
                      <a:pt x="35669" y="0"/>
                    </a:cubicBezTo>
                    <a:close/>
                  </a:path>
                </a:pathLst>
              </a:custGeom>
              <a:solidFill>
                <a:srgbClr val="31A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mj-lt"/>
                </a:endParaRPr>
              </a:p>
            </p:txBody>
          </p:sp>
          <p:sp>
            <p:nvSpPr>
              <p:cNvPr id="149" name="Google Shape;165;p26">
                <a:extLst>
                  <a:ext uri="{FF2B5EF4-FFF2-40B4-BE49-F238E27FC236}">
                    <a16:creationId xmlns:a16="http://schemas.microsoft.com/office/drawing/2014/main" id="{BE317F3A-334E-4CCD-97F7-DB5823E3325C}"/>
                  </a:ext>
                </a:extLst>
              </p:cNvPr>
              <p:cNvSpPr/>
              <p:nvPr/>
            </p:nvSpPr>
            <p:spPr>
              <a:xfrm>
                <a:off x="666750" y="4005550"/>
                <a:ext cx="0" cy="25"/>
              </a:xfrm>
              <a:custGeom>
                <a:avLst/>
                <a:gdLst/>
                <a:ahLst/>
                <a:cxnLst/>
                <a:rect l="l" t="t" r="r" b="b"/>
                <a:pathLst>
                  <a:path h="1" extrusionOk="0">
                    <a:moveTo>
                      <a:pt x="0" y="1"/>
                    </a:moveTo>
                    <a:close/>
                  </a:path>
                </a:pathLst>
              </a:custGeom>
              <a:solidFill>
                <a:srgbClr val="31A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mj-lt"/>
                </a:endParaRPr>
              </a:p>
            </p:txBody>
          </p:sp>
          <p:sp>
            <p:nvSpPr>
              <p:cNvPr id="150" name="Google Shape;166;p26">
                <a:extLst>
                  <a:ext uri="{FF2B5EF4-FFF2-40B4-BE49-F238E27FC236}">
                    <a16:creationId xmlns:a16="http://schemas.microsoft.com/office/drawing/2014/main" id="{DD99FA50-1E66-44E2-8EB5-CB2FFCECE9CC}"/>
                  </a:ext>
                </a:extLst>
              </p:cNvPr>
              <p:cNvSpPr/>
              <p:nvPr/>
            </p:nvSpPr>
            <p:spPr>
              <a:xfrm>
                <a:off x="666750" y="2467375"/>
                <a:ext cx="3343900" cy="2145775"/>
              </a:xfrm>
              <a:custGeom>
                <a:avLst/>
                <a:gdLst/>
                <a:ahLst/>
                <a:cxnLst/>
                <a:rect l="l" t="t" r="r" b="b"/>
                <a:pathLst>
                  <a:path w="133756" h="85831" extrusionOk="0">
                    <a:moveTo>
                      <a:pt x="47260" y="0"/>
                    </a:moveTo>
                    <a:cubicBezTo>
                      <a:pt x="6242" y="7134"/>
                      <a:pt x="892" y="18726"/>
                      <a:pt x="0" y="58853"/>
                    </a:cubicBezTo>
                    <a:cubicBezTo>
                      <a:pt x="0" y="59744"/>
                      <a:pt x="0" y="60636"/>
                      <a:pt x="0" y="61528"/>
                    </a:cubicBezTo>
                    <a:lnTo>
                      <a:pt x="0" y="65986"/>
                    </a:lnTo>
                    <a:cubicBezTo>
                      <a:pt x="0" y="65986"/>
                      <a:pt x="10700" y="85604"/>
                      <a:pt x="66878" y="85604"/>
                    </a:cubicBezTo>
                    <a:cubicBezTo>
                      <a:pt x="69326" y="85757"/>
                      <a:pt x="71747" y="85831"/>
                      <a:pt x="74147" y="85831"/>
                    </a:cubicBezTo>
                    <a:cubicBezTo>
                      <a:pt x="85735" y="85831"/>
                      <a:pt x="96815" y="84100"/>
                      <a:pt x="107896" y="81145"/>
                    </a:cubicBezTo>
                    <a:cubicBezTo>
                      <a:pt x="129297" y="75795"/>
                      <a:pt x="133755" y="65986"/>
                      <a:pt x="133755" y="65986"/>
                    </a:cubicBezTo>
                    <a:lnTo>
                      <a:pt x="133755" y="63311"/>
                    </a:lnTo>
                    <a:cubicBezTo>
                      <a:pt x="133755" y="62419"/>
                      <a:pt x="133755" y="61528"/>
                      <a:pt x="132864" y="60636"/>
                    </a:cubicBezTo>
                    <a:cubicBezTo>
                      <a:pt x="132864" y="34777"/>
                      <a:pt x="130189" y="19618"/>
                      <a:pt x="118596" y="11592"/>
                    </a:cubicBezTo>
                    <a:cubicBezTo>
                      <a:pt x="108788" y="5350"/>
                      <a:pt x="97196" y="892"/>
                      <a:pt x="85603" y="0"/>
                    </a:cubicBezTo>
                    <a:cubicBezTo>
                      <a:pt x="81711" y="4671"/>
                      <a:pt x="75780" y="7303"/>
                      <a:pt x="69590" y="7303"/>
                    </a:cubicBezTo>
                    <a:cubicBezTo>
                      <a:pt x="68690" y="7303"/>
                      <a:pt x="67784" y="7247"/>
                      <a:pt x="66878" y="7134"/>
                    </a:cubicBezTo>
                    <a:cubicBezTo>
                      <a:pt x="65972" y="7247"/>
                      <a:pt x="65065" y="7303"/>
                      <a:pt x="64163" y="7303"/>
                    </a:cubicBezTo>
                    <a:cubicBezTo>
                      <a:pt x="57961" y="7303"/>
                      <a:pt x="51931" y="4671"/>
                      <a:pt x="47260" y="0"/>
                    </a:cubicBezTo>
                    <a:close/>
                  </a:path>
                </a:pathLst>
              </a:custGeom>
              <a:solidFill>
                <a:srgbClr val="31A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mj-lt"/>
                </a:endParaRPr>
              </a:p>
            </p:txBody>
          </p:sp>
          <p:sp>
            <p:nvSpPr>
              <p:cNvPr id="151" name="Google Shape;167;p26">
                <a:extLst>
                  <a:ext uri="{FF2B5EF4-FFF2-40B4-BE49-F238E27FC236}">
                    <a16:creationId xmlns:a16="http://schemas.microsoft.com/office/drawing/2014/main" id="{86952AF0-EAC7-4CD5-A228-E19FEE91FE87}"/>
                  </a:ext>
                </a:extLst>
              </p:cNvPr>
              <p:cNvSpPr/>
              <p:nvPr/>
            </p:nvSpPr>
            <p:spPr>
              <a:xfrm>
                <a:off x="3720825" y="550200"/>
                <a:ext cx="1649675" cy="1894900"/>
              </a:xfrm>
              <a:custGeom>
                <a:avLst/>
                <a:gdLst/>
                <a:ahLst/>
                <a:cxnLst/>
                <a:rect l="l" t="t" r="r" b="b"/>
                <a:pathLst>
                  <a:path w="65987" h="75796" extrusionOk="0">
                    <a:moveTo>
                      <a:pt x="32993" y="1"/>
                    </a:moveTo>
                    <a:cubicBezTo>
                      <a:pt x="6242" y="1"/>
                      <a:pt x="1784" y="16943"/>
                      <a:pt x="1784" y="38344"/>
                    </a:cubicBezTo>
                    <a:cubicBezTo>
                      <a:pt x="0" y="57070"/>
                      <a:pt x="14267" y="74012"/>
                      <a:pt x="32993" y="75796"/>
                    </a:cubicBezTo>
                    <a:cubicBezTo>
                      <a:pt x="52611" y="74012"/>
                      <a:pt x="65986" y="57070"/>
                      <a:pt x="64203" y="38344"/>
                    </a:cubicBezTo>
                    <a:cubicBezTo>
                      <a:pt x="64203" y="16943"/>
                      <a:pt x="59744" y="1"/>
                      <a:pt x="32993" y="1"/>
                    </a:cubicBezTo>
                    <a:close/>
                  </a:path>
                </a:pathLst>
              </a:custGeom>
              <a:solidFill>
                <a:srgbClr val="31A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mj-lt"/>
                </a:endParaRPr>
              </a:p>
            </p:txBody>
          </p:sp>
          <p:sp>
            <p:nvSpPr>
              <p:cNvPr id="152" name="Google Shape;168;p26">
                <a:extLst>
                  <a:ext uri="{FF2B5EF4-FFF2-40B4-BE49-F238E27FC236}">
                    <a16:creationId xmlns:a16="http://schemas.microsoft.com/office/drawing/2014/main" id="{9189833C-8660-46F0-BCAD-EB2BB15CCE46}"/>
                  </a:ext>
                </a:extLst>
              </p:cNvPr>
              <p:cNvSpPr/>
              <p:nvPr/>
            </p:nvSpPr>
            <p:spPr>
              <a:xfrm>
                <a:off x="2650775" y="4072425"/>
                <a:ext cx="25" cy="25"/>
              </a:xfrm>
              <a:custGeom>
                <a:avLst/>
                <a:gdLst/>
                <a:ahLst/>
                <a:cxnLst/>
                <a:rect l="l" t="t" r="r" b="b"/>
                <a:pathLst>
                  <a:path w="1" h="1" extrusionOk="0">
                    <a:moveTo>
                      <a:pt x="0" y="1"/>
                    </a:moveTo>
                    <a:close/>
                  </a:path>
                </a:pathLst>
              </a:custGeom>
              <a:solidFill>
                <a:srgbClr val="31A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mj-lt"/>
                </a:endParaRPr>
              </a:p>
            </p:txBody>
          </p:sp>
          <p:sp>
            <p:nvSpPr>
              <p:cNvPr id="153" name="Google Shape;169;p26">
                <a:extLst>
                  <a:ext uri="{FF2B5EF4-FFF2-40B4-BE49-F238E27FC236}">
                    <a16:creationId xmlns:a16="http://schemas.microsoft.com/office/drawing/2014/main" id="{A5363C20-1569-477C-A2AB-0A14480322DF}"/>
                  </a:ext>
                </a:extLst>
              </p:cNvPr>
              <p:cNvSpPr/>
              <p:nvPr/>
            </p:nvSpPr>
            <p:spPr>
              <a:xfrm>
                <a:off x="3943750" y="2511950"/>
                <a:ext cx="2095525" cy="1917175"/>
              </a:xfrm>
              <a:custGeom>
                <a:avLst/>
                <a:gdLst/>
                <a:ahLst/>
                <a:cxnLst/>
                <a:rect l="l" t="t" r="r" b="b"/>
                <a:pathLst>
                  <a:path w="83821" h="76687" extrusionOk="0">
                    <a:moveTo>
                      <a:pt x="7134" y="1"/>
                    </a:moveTo>
                    <a:cubicBezTo>
                      <a:pt x="4459" y="1"/>
                      <a:pt x="1784" y="1784"/>
                      <a:pt x="0" y="1784"/>
                    </a:cubicBezTo>
                    <a:cubicBezTo>
                      <a:pt x="19618" y="24077"/>
                      <a:pt x="11592" y="70445"/>
                      <a:pt x="9809" y="75795"/>
                    </a:cubicBezTo>
                    <a:cubicBezTo>
                      <a:pt x="9809" y="75795"/>
                      <a:pt x="17834" y="76687"/>
                      <a:pt x="24076" y="76687"/>
                    </a:cubicBezTo>
                    <a:cubicBezTo>
                      <a:pt x="74903" y="76687"/>
                      <a:pt x="83820" y="59745"/>
                      <a:pt x="83820" y="59745"/>
                    </a:cubicBezTo>
                    <a:lnTo>
                      <a:pt x="83820" y="56178"/>
                    </a:lnTo>
                    <a:cubicBezTo>
                      <a:pt x="83820" y="56178"/>
                      <a:pt x="82929" y="56178"/>
                      <a:pt x="82929" y="54394"/>
                    </a:cubicBezTo>
                    <a:cubicBezTo>
                      <a:pt x="82929" y="17835"/>
                      <a:pt x="77578" y="7134"/>
                      <a:pt x="41019" y="1"/>
                    </a:cubicBezTo>
                    <a:cubicBezTo>
                      <a:pt x="36560" y="4459"/>
                      <a:pt x="30318" y="7134"/>
                      <a:pt x="24076" y="7134"/>
                    </a:cubicBezTo>
                    <a:cubicBezTo>
                      <a:pt x="17834" y="7134"/>
                      <a:pt x="11592" y="4459"/>
                      <a:pt x="7134" y="1"/>
                    </a:cubicBezTo>
                    <a:close/>
                  </a:path>
                </a:pathLst>
              </a:custGeom>
              <a:solidFill>
                <a:srgbClr val="31A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mj-lt"/>
                </a:endParaRPr>
              </a:p>
            </p:txBody>
          </p:sp>
        </p:grpSp>
        <p:sp>
          <p:nvSpPr>
            <p:cNvPr id="132" name="Google Shape;170;p26">
              <a:extLst>
                <a:ext uri="{FF2B5EF4-FFF2-40B4-BE49-F238E27FC236}">
                  <a16:creationId xmlns:a16="http://schemas.microsoft.com/office/drawing/2014/main" id="{39697AD1-AA52-481D-A887-DFD697592F2C}"/>
                </a:ext>
              </a:extLst>
            </p:cNvPr>
            <p:cNvSpPr/>
            <p:nvPr/>
          </p:nvSpPr>
          <p:spPr>
            <a:xfrm>
              <a:off x="15914913" y="2801925"/>
              <a:ext cx="503912" cy="504036"/>
            </a:xfrm>
            <a:custGeom>
              <a:avLst/>
              <a:gdLst/>
              <a:ahLst/>
              <a:cxnLst/>
              <a:rect l="l" t="t" r="r" b="b"/>
              <a:pathLst>
                <a:path w="184583" h="169424" extrusionOk="0">
                  <a:moveTo>
                    <a:pt x="50827" y="0"/>
                  </a:moveTo>
                  <a:cubicBezTo>
                    <a:pt x="22293" y="0"/>
                    <a:pt x="0" y="22293"/>
                    <a:pt x="0" y="50827"/>
                  </a:cubicBezTo>
                  <a:cubicBezTo>
                    <a:pt x="0" y="85603"/>
                    <a:pt x="31210" y="114138"/>
                    <a:pt x="79361" y="156940"/>
                  </a:cubicBezTo>
                  <a:lnTo>
                    <a:pt x="91845" y="169423"/>
                  </a:lnTo>
                  <a:lnTo>
                    <a:pt x="105221" y="156940"/>
                  </a:lnTo>
                  <a:cubicBezTo>
                    <a:pt x="153373" y="114138"/>
                    <a:pt x="184582" y="85603"/>
                    <a:pt x="184582" y="50827"/>
                  </a:cubicBezTo>
                  <a:cubicBezTo>
                    <a:pt x="184582" y="22293"/>
                    <a:pt x="162290" y="0"/>
                    <a:pt x="133755" y="0"/>
                  </a:cubicBezTo>
                  <a:cubicBezTo>
                    <a:pt x="117705" y="0"/>
                    <a:pt x="102546" y="7134"/>
                    <a:pt x="91845" y="19617"/>
                  </a:cubicBezTo>
                  <a:cubicBezTo>
                    <a:pt x="82037" y="7134"/>
                    <a:pt x="66878" y="0"/>
                    <a:pt x="50827" y="0"/>
                  </a:cubicBezTo>
                  <a:close/>
                </a:path>
              </a:pathLst>
            </a:custGeom>
            <a:solidFill>
              <a:srgbClr val="31A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latin typeface="+mj-lt"/>
              </a:endParaRPr>
            </a:p>
          </p:txBody>
        </p:sp>
        <p:pic>
          <p:nvPicPr>
            <p:cNvPr id="134" name="Google Shape;172;p26">
              <a:extLst>
                <a:ext uri="{FF2B5EF4-FFF2-40B4-BE49-F238E27FC236}">
                  <a16:creationId xmlns:a16="http://schemas.microsoft.com/office/drawing/2014/main" id="{82E25D04-7ECD-44B9-B765-0695DA2AE1A4}"/>
                </a:ext>
              </a:extLst>
            </p:cNvPr>
            <p:cNvPicPr preferRelativeResize="0"/>
            <p:nvPr/>
          </p:nvPicPr>
          <p:blipFill>
            <a:blip r:embed="rId3">
              <a:alphaModFix/>
            </a:blip>
            <a:stretch>
              <a:fillRect/>
            </a:stretch>
          </p:blipFill>
          <p:spPr>
            <a:xfrm>
              <a:off x="625925" y="14115129"/>
              <a:ext cx="3095625" cy="672410"/>
            </a:xfrm>
            <a:prstGeom prst="rect">
              <a:avLst/>
            </a:prstGeom>
            <a:noFill/>
            <a:ln>
              <a:noFill/>
            </a:ln>
          </p:spPr>
        </p:pic>
        <p:sp>
          <p:nvSpPr>
            <p:cNvPr id="135" name="Google Shape;173;p26">
              <a:extLst>
                <a:ext uri="{FF2B5EF4-FFF2-40B4-BE49-F238E27FC236}">
                  <a16:creationId xmlns:a16="http://schemas.microsoft.com/office/drawing/2014/main" id="{D1D063DD-3777-4C49-978B-4F9EE646B9D2}"/>
                </a:ext>
              </a:extLst>
            </p:cNvPr>
            <p:cNvSpPr/>
            <p:nvPr/>
          </p:nvSpPr>
          <p:spPr>
            <a:xfrm>
              <a:off x="10709275" y="13889525"/>
              <a:ext cx="8488500" cy="3387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r>
                <a:rPr lang="pt-BR" sz="500">
                  <a:solidFill>
                    <a:srgbClr val="595959"/>
                  </a:solidFill>
                  <a:latin typeface="+mj-lt"/>
                  <a:ea typeface="Raleway"/>
                  <a:cs typeface="Raleway"/>
                  <a:sym typeface="Raleway"/>
                </a:rPr>
                <a:t>This work is licensed under the Creative Commons Attribution-ShareAlike 4.0 International License. </a:t>
              </a:r>
              <a:endParaRPr sz="500" b="0" i="0" u="none" strike="noStrike" cap="none">
                <a:solidFill>
                  <a:srgbClr val="595959"/>
                </a:solidFill>
                <a:latin typeface="+mj-lt"/>
                <a:ea typeface="Raleway"/>
                <a:cs typeface="Raleway"/>
                <a:sym typeface="Raleway"/>
              </a:endParaRPr>
            </a:p>
          </p:txBody>
        </p:sp>
        <p:pic>
          <p:nvPicPr>
            <p:cNvPr id="136" name="Google Shape;174;p26">
              <a:extLst>
                <a:ext uri="{FF2B5EF4-FFF2-40B4-BE49-F238E27FC236}">
                  <a16:creationId xmlns:a16="http://schemas.microsoft.com/office/drawing/2014/main" id="{94A19614-C793-4FBB-A650-D27C7A46418B}"/>
                </a:ext>
              </a:extLst>
            </p:cNvPr>
            <p:cNvPicPr preferRelativeResize="0"/>
            <p:nvPr/>
          </p:nvPicPr>
          <p:blipFill rotWithShape="1">
            <a:blip r:embed="rId4">
              <a:alphaModFix/>
            </a:blip>
            <a:srcRect/>
            <a:stretch/>
          </p:blipFill>
          <p:spPr>
            <a:xfrm>
              <a:off x="19197834" y="13844930"/>
              <a:ext cx="406400" cy="406400"/>
            </a:xfrm>
            <a:prstGeom prst="rect">
              <a:avLst/>
            </a:prstGeom>
            <a:noFill/>
            <a:ln>
              <a:noFill/>
            </a:ln>
          </p:spPr>
        </p:pic>
        <p:pic>
          <p:nvPicPr>
            <p:cNvPr id="137" name="Google Shape;175;p26">
              <a:extLst>
                <a:ext uri="{FF2B5EF4-FFF2-40B4-BE49-F238E27FC236}">
                  <a16:creationId xmlns:a16="http://schemas.microsoft.com/office/drawing/2014/main" id="{2C6DC030-46C1-4BCC-A6D1-36B2397324B8}"/>
                </a:ext>
              </a:extLst>
            </p:cNvPr>
            <p:cNvPicPr preferRelativeResize="0"/>
            <p:nvPr/>
          </p:nvPicPr>
          <p:blipFill rotWithShape="1">
            <a:blip r:embed="rId5">
              <a:alphaModFix/>
            </a:blip>
            <a:srcRect/>
            <a:stretch/>
          </p:blipFill>
          <p:spPr>
            <a:xfrm>
              <a:off x="19700177" y="13844930"/>
              <a:ext cx="406400" cy="406400"/>
            </a:xfrm>
            <a:prstGeom prst="rect">
              <a:avLst/>
            </a:prstGeom>
            <a:noFill/>
            <a:ln>
              <a:noFill/>
            </a:ln>
          </p:spPr>
        </p:pic>
        <p:pic>
          <p:nvPicPr>
            <p:cNvPr id="138" name="Google Shape;176;p26">
              <a:extLst>
                <a:ext uri="{FF2B5EF4-FFF2-40B4-BE49-F238E27FC236}">
                  <a16:creationId xmlns:a16="http://schemas.microsoft.com/office/drawing/2014/main" id="{7BDA49F1-1097-4A1D-9223-B98658CABE7F}"/>
                </a:ext>
              </a:extLst>
            </p:cNvPr>
            <p:cNvPicPr preferRelativeResize="0"/>
            <p:nvPr/>
          </p:nvPicPr>
          <p:blipFill rotWithShape="1">
            <a:blip r:embed="rId6">
              <a:alphaModFix/>
            </a:blip>
            <a:srcRect/>
            <a:stretch/>
          </p:blipFill>
          <p:spPr>
            <a:xfrm>
              <a:off x="20186302" y="13844930"/>
              <a:ext cx="406400" cy="406400"/>
            </a:xfrm>
            <a:prstGeom prst="rect">
              <a:avLst/>
            </a:prstGeom>
            <a:noFill/>
            <a:ln>
              <a:noFill/>
            </a:ln>
          </p:spPr>
        </p:pic>
        <p:sp>
          <p:nvSpPr>
            <p:cNvPr id="139" name="Google Shape;177;p26">
              <a:extLst>
                <a:ext uri="{FF2B5EF4-FFF2-40B4-BE49-F238E27FC236}">
                  <a16:creationId xmlns:a16="http://schemas.microsoft.com/office/drawing/2014/main" id="{3D0161D0-2AE0-4A64-A6E6-403FD191A01D}"/>
                </a:ext>
              </a:extLst>
            </p:cNvPr>
            <p:cNvSpPr/>
            <p:nvPr/>
          </p:nvSpPr>
          <p:spPr>
            <a:xfrm>
              <a:off x="594347" y="13775150"/>
              <a:ext cx="10081800" cy="215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500">
                  <a:solidFill>
                    <a:srgbClr val="595959"/>
                  </a:solidFill>
                  <a:latin typeface="+mj-lt"/>
                  <a:ea typeface="Raleway"/>
                  <a:cs typeface="Raleway"/>
                  <a:sym typeface="Raleway"/>
                </a:rPr>
                <a:t>Original version: </a:t>
              </a:r>
              <a:r>
                <a:rPr lang="pt-BR" sz="500" b="0" i="0" u="none" strike="noStrike" cap="none">
                  <a:solidFill>
                    <a:srgbClr val="595959"/>
                  </a:solidFill>
                  <a:latin typeface="+mj-lt"/>
                  <a:ea typeface="Raleway"/>
                  <a:cs typeface="Raleway"/>
                  <a:sym typeface="Raleway"/>
                </a:rPr>
                <a:t>Strategyzer.com</a:t>
              </a:r>
              <a:endParaRPr sz="500" b="0" i="0" u="none" strike="noStrike" cap="none">
                <a:solidFill>
                  <a:srgbClr val="595959"/>
                </a:solidFill>
                <a:latin typeface="+mj-lt"/>
                <a:ea typeface="Raleway"/>
                <a:cs typeface="Raleway"/>
                <a:sym typeface="Raleway"/>
              </a:endParaRPr>
            </a:p>
          </p:txBody>
        </p:sp>
        <p:sp>
          <p:nvSpPr>
            <p:cNvPr id="140" name="Google Shape;125;p26">
              <a:extLst>
                <a:ext uri="{FF2B5EF4-FFF2-40B4-BE49-F238E27FC236}">
                  <a16:creationId xmlns:a16="http://schemas.microsoft.com/office/drawing/2014/main" id="{1667BA50-1020-4CA2-9592-3D736DA0531C}"/>
                </a:ext>
              </a:extLst>
            </p:cNvPr>
            <p:cNvSpPr/>
            <p:nvPr/>
          </p:nvSpPr>
          <p:spPr>
            <a:xfrm>
              <a:off x="5897820" y="4491812"/>
              <a:ext cx="2445574" cy="1102275"/>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pt-BR" sz="800">
                <a:latin typeface="+mj-lt"/>
                <a:ea typeface="Raleway"/>
                <a:cs typeface="Raleway"/>
                <a:sym typeface="Raleway"/>
              </a:endParaRPr>
            </a:p>
            <a:p>
              <a:pPr marL="0" lvl="0" indent="0" algn="ctr" rtl="0">
                <a:spcBef>
                  <a:spcPts val="0"/>
                </a:spcBef>
                <a:spcAft>
                  <a:spcPts val="0"/>
                </a:spcAft>
                <a:buNone/>
              </a:pPr>
              <a:r>
                <a:rPr lang="pt-BR" sz="800">
                  <a:latin typeface="+mj-lt"/>
                  <a:ea typeface="Raleway"/>
                  <a:cs typeface="Raleway"/>
                  <a:sym typeface="Raleway"/>
                </a:rPr>
                <a:t>Reverse osmosis desalination from seawater</a:t>
              </a:r>
            </a:p>
            <a:p>
              <a:pPr marL="0" lvl="0" indent="0" algn="ctr" rtl="0">
                <a:spcBef>
                  <a:spcPts val="0"/>
                </a:spcBef>
                <a:spcAft>
                  <a:spcPts val="0"/>
                </a:spcAft>
                <a:buNone/>
              </a:pPr>
              <a:endParaRPr lang="pt-BR" sz="800">
                <a:latin typeface="+mj-lt"/>
                <a:ea typeface="Raleway"/>
                <a:cs typeface="Raleway"/>
                <a:sym typeface="Raleway"/>
              </a:endParaRPr>
            </a:p>
          </p:txBody>
        </p:sp>
        <p:sp>
          <p:nvSpPr>
            <p:cNvPr id="141" name="Google Shape;125;p26">
              <a:extLst>
                <a:ext uri="{FF2B5EF4-FFF2-40B4-BE49-F238E27FC236}">
                  <a16:creationId xmlns:a16="http://schemas.microsoft.com/office/drawing/2014/main" id="{A1D3D6C2-BD79-4A52-B919-DC69F580B5EA}"/>
                </a:ext>
              </a:extLst>
            </p:cNvPr>
            <p:cNvSpPr/>
            <p:nvPr/>
          </p:nvSpPr>
          <p:spPr>
            <a:xfrm>
              <a:off x="4993457" y="5453438"/>
              <a:ext cx="2445574" cy="1102275"/>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pt-BR" sz="800">
                <a:latin typeface="+mj-lt"/>
                <a:ea typeface="Raleway"/>
                <a:cs typeface="Raleway"/>
                <a:sym typeface="Raleway"/>
              </a:endParaRPr>
            </a:p>
            <a:p>
              <a:pPr marL="0" lvl="0" indent="0" algn="ctr" rtl="0">
                <a:spcBef>
                  <a:spcPts val="0"/>
                </a:spcBef>
                <a:spcAft>
                  <a:spcPts val="0"/>
                </a:spcAft>
                <a:buNone/>
              </a:pPr>
              <a:r>
                <a:rPr lang="pt-BR" sz="800">
                  <a:latin typeface="+mj-lt"/>
                  <a:ea typeface="Raleway"/>
                  <a:cs typeface="Raleway"/>
                  <a:sym typeface="Raleway"/>
                </a:rPr>
                <a:t>Wind turbine technology and maintenance</a:t>
              </a:r>
            </a:p>
            <a:p>
              <a:pPr marL="0" lvl="0" indent="0" algn="ctr" rtl="0">
                <a:spcBef>
                  <a:spcPts val="0"/>
                </a:spcBef>
                <a:spcAft>
                  <a:spcPts val="0"/>
                </a:spcAft>
                <a:buNone/>
              </a:pPr>
              <a:endParaRPr lang="pt-BR" sz="800">
                <a:latin typeface="+mj-lt"/>
                <a:ea typeface="Raleway"/>
                <a:cs typeface="Raleway"/>
                <a:sym typeface="Raleway"/>
              </a:endParaRPr>
            </a:p>
          </p:txBody>
        </p:sp>
        <p:sp>
          <p:nvSpPr>
            <p:cNvPr id="142" name="Google Shape;125;p26">
              <a:extLst>
                <a:ext uri="{FF2B5EF4-FFF2-40B4-BE49-F238E27FC236}">
                  <a16:creationId xmlns:a16="http://schemas.microsoft.com/office/drawing/2014/main" id="{78DCCB8F-5E80-4D88-9CEE-E795801AE310}"/>
                </a:ext>
              </a:extLst>
            </p:cNvPr>
            <p:cNvSpPr/>
            <p:nvPr/>
          </p:nvSpPr>
          <p:spPr>
            <a:xfrm>
              <a:off x="4974113" y="7510600"/>
              <a:ext cx="2445574" cy="1102275"/>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pt-BR" sz="800">
                <a:latin typeface="+mj-lt"/>
                <a:ea typeface="Raleway"/>
                <a:cs typeface="Raleway"/>
                <a:sym typeface="Raleway"/>
              </a:endParaRPr>
            </a:p>
            <a:p>
              <a:pPr marL="0" lvl="0" indent="0" algn="ctr" rtl="0">
                <a:spcBef>
                  <a:spcPts val="0"/>
                </a:spcBef>
                <a:spcAft>
                  <a:spcPts val="0"/>
                </a:spcAft>
                <a:buNone/>
              </a:pPr>
              <a:r>
                <a:rPr lang="pt-BR" sz="800">
                  <a:latin typeface="+mj-lt"/>
                  <a:ea typeface="Raleway"/>
                  <a:cs typeface="Raleway"/>
                  <a:sym typeface="Raleway"/>
                </a:rPr>
                <a:t>Biodigester technology</a:t>
              </a:r>
            </a:p>
            <a:p>
              <a:pPr marL="0" lvl="0" indent="0" algn="ctr" rtl="0">
                <a:spcBef>
                  <a:spcPts val="0"/>
                </a:spcBef>
                <a:spcAft>
                  <a:spcPts val="0"/>
                </a:spcAft>
                <a:buNone/>
              </a:pPr>
              <a:endParaRPr lang="pt-BR" sz="800">
                <a:latin typeface="+mj-lt"/>
                <a:ea typeface="Raleway"/>
                <a:cs typeface="Raleway"/>
                <a:sym typeface="Raleway"/>
              </a:endParaRPr>
            </a:p>
            <a:p>
              <a:pPr marL="0" lvl="0" indent="0" algn="ctr" rtl="0">
                <a:spcBef>
                  <a:spcPts val="0"/>
                </a:spcBef>
                <a:spcAft>
                  <a:spcPts val="0"/>
                </a:spcAft>
                <a:buNone/>
              </a:pPr>
              <a:r>
                <a:rPr lang="pt-BR" sz="800">
                  <a:latin typeface="+mj-lt"/>
                  <a:ea typeface="Raleway"/>
                  <a:cs typeface="Raleway"/>
                  <a:sym typeface="Raleway"/>
                </a:rPr>
                <a:t>Biogas storage</a:t>
              </a:r>
            </a:p>
            <a:p>
              <a:pPr marL="0" lvl="0" indent="0" algn="ctr" rtl="0">
                <a:spcBef>
                  <a:spcPts val="0"/>
                </a:spcBef>
                <a:spcAft>
                  <a:spcPts val="0"/>
                </a:spcAft>
                <a:buNone/>
              </a:pPr>
              <a:endParaRPr lang="pt-BR" sz="800">
                <a:latin typeface="+mj-lt"/>
                <a:ea typeface="Raleway"/>
                <a:cs typeface="Raleway"/>
                <a:sym typeface="Raleway"/>
              </a:endParaRPr>
            </a:p>
          </p:txBody>
        </p:sp>
        <p:sp>
          <p:nvSpPr>
            <p:cNvPr id="143" name="Google Shape;125;p26">
              <a:extLst>
                <a:ext uri="{FF2B5EF4-FFF2-40B4-BE49-F238E27FC236}">
                  <a16:creationId xmlns:a16="http://schemas.microsoft.com/office/drawing/2014/main" id="{E8A66E28-1F10-475C-A915-2FCF2074D249}"/>
                </a:ext>
              </a:extLst>
            </p:cNvPr>
            <p:cNvSpPr/>
            <p:nvPr/>
          </p:nvSpPr>
          <p:spPr>
            <a:xfrm>
              <a:off x="5897820" y="8601813"/>
              <a:ext cx="2445573" cy="1102275"/>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pt-BR" sz="800">
                <a:latin typeface="+mj-lt"/>
                <a:ea typeface="Raleway"/>
                <a:cs typeface="Raleway"/>
                <a:sym typeface="Raleway"/>
              </a:endParaRPr>
            </a:p>
            <a:p>
              <a:pPr marL="0" lvl="0" indent="0" algn="ctr" rtl="0">
                <a:spcBef>
                  <a:spcPts val="0"/>
                </a:spcBef>
                <a:spcAft>
                  <a:spcPts val="0"/>
                </a:spcAft>
                <a:buNone/>
              </a:pPr>
              <a:r>
                <a:rPr lang="pt-BR" sz="800">
                  <a:latin typeface="+mj-lt"/>
                  <a:ea typeface="Raleway"/>
                  <a:cs typeface="Raleway"/>
                  <a:sym typeface="Raleway"/>
                </a:rPr>
                <a:t>Seawater pumping and feeding to membrane processes</a:t>
              </a:r>
            </a:p>
            <a:p>
              <a:pPr marL="0" lvl="0" indent="0" algn="ctr" rtl="0">
                <a:spcBef>
                  <a:spcPts val="0"/>
                </a:spcBef>
                <a:spcAft>
                  <a:spcPts val="0"/>
                </a:spcAft>
                <a:buNone/>
              </a:pPr>
              <a:endParaRPr lang="pt-BR" sz="800">
                <a:latin typeface="+mj-lt"/>
                <a:ea typeface="Raleway"/>
                <a:cs typeface="Raleway"/>
                <a:sym typeface="Raleway"/>
              </a:endParaRPr>
            </a:p>
          </p:txBody>
        </p:sp>
        <p:sp>
          <p:nvSpPr>
            <p:cNvPr id="144" name="Google Shape;125;p26">
              <a:extLst>
                <a:ext uri="{FF2B5EF4-FFF2-40B4-BE49-F238E27FC236}">
                  <a16:creationId xmlns:a16="http://schemas.microsoft.com/office/drawing/2014/main" id="{E715676E-FCD0-4E30-99B7-EF7F3D1F6448}"/>
                </a:ext>
              </a:extLst>
            </p:cNvPr>
            <p:cNvSpPr/>
            <p:nvPr/>
          </p:nvSpPr>
          <p:spPr>
            <a:xfrm>
              <a:off x="4901002" y="9589750"/>
              <a:ext cx="2445573" cy="1102275"/>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pt-BR" sz="600">
                <a:latin typeface="+mj-lt"/>
                <a:ea typeface="Raleway"/>
                <a:cs typeface="Raleway"/>
                <a:sym typeface="Raleway"/>
              </a:endParaRPr>
            </a:p>
            <a:p>
              <a:pPr marL="0" lvl="0" indent="0" algn="ctr" rtl="0">
                <a:spcBef>
                  <a:spcPts val="0"/>
                </a:spcBef>
                <a:spcAft>
                  <a:spcPts val="0"/>
                </a:spcAft>
                <a:buNone/>
              </a:pPr>
              <a:endParaRPr lang="pt-BR" sz="600">
                <a:latin typeface="+mj-lt"/>
                <a:ea typeface="Raleway"/>
                <a:cs typeface="Raleway"/>
                <a:sym typeface="Raleway"/>
              </a:endParaRPr>
            </a:p>
          </p:txBody>
        </p:sp>
        <p:pic>
          <p:nvPicPr>
            <p:cNvPr id="145" name="Picture 4" descr="Wind Energy Icon #389181 - Free Icons Library">
              <a:extLst>
                <a:ext uri="{FF2B5EF4-FFF2-40B4-BE49-F238E27FC236}">
                  <a16:creationId xmlns:a16="http://schemas.microsoft.com/office/drawing/2014/main" id="{ACCE6616-83A8-4158-AE7C-D5DFF843CE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4462" y="9730430"/>
              <a:ext cx="862608" cy="862607"/>
            </a:xfrm>
            <a:prstGeom prst="rect">
              <a:avLst/>
            </a:prstGeom>
            <a:noFill/>
            <a:extLst>
              <a:ext uri="{909E8E84-426E-40DD-AFC4-6F175D3DCCD1}">
                <a14:hiddenFill xmlns:a14="http://schemas.microsoft.com/office/drawing/2010/main">
                  <a:solidFill>
                    <a:srgbClr val="FFFFFF"/>
                  </a:solidFill>
                </a14:hiddenFill>
              </a:ext>
            </a:extLst>
          </p:spPr>
        </p:pic>
        <p:sp>
          <p:nvSpPr>
            <p:cNvPr id="146" name="Google Shape;135;p26">
              <a:extLst>
                <a:ext uri="{FF2B5EF4-FFF2-40B4-BE49-F238E27FC236}">
                  <a16:creationId xmlns:a16="http://schemas.microsoft.com/office/drawing/2014/main" id="{3FEC87A6-90A8-478E-AC4F-CD720C49909D}"/>
                </a:ext>
              </a:extLst>
            </p:cNvPr>
            <p:cNvSpPr/>
            <p:nvPr/>
          </p:nvSpPr>
          <p:spPr>
            <a:xfrm>
              <a:off x="7241557" y="11831642"/>
              <a:ext cx="2466900" cy="1658700"/>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800" u="sng">
                  <a:latin typeface="+mj-lt"/>
                  <a:ea typeface="Raleway"/>
                  <a:cs typeface="Raleway"/>
                  <a:sym typeface="Raleway"/>
                </a:rPr>
                <a:t>Recurrent expenses:</a:t>
              </a:r>
            </a:p>
            <a:p>
              <a:pPr marL="0" lvl="0" indent="0" algn="ctr" rtl="0">
                <a:spcBef>
                  <a:spcPts val="0"/>
                </a:spcBef>
                <a:spcAft>
                  <a:spcPts val="0"/>
                </a:spcAft>
                <a:buNone/>
              </a:pPr>
              <a:endParaRPr lang="pt-BR" sz="800" u="sng">
                <a:latin typeface="+mj-lt"/>
                <a:ea typeface="Raleway"/>
                <a:cs typeface="Raleway"/>
                <a:sym typeface="Raleway"/>
              </a:endParaRPr>
            </a:p>
            <a:p>
              <a:pPr marL="0" lvl="0" indent="0" algn="ctr" rtl="0">
                <a:spcBef>
                  <a:spcPts val="0"/>
                </a:spcBef>
                <a:spcAft>
                  <a:spcPts val="0"/>
                </a:spcAft>
                <a:buNone/>
              </a:pPr>
              <a:r>
                <a:rPr lang="pt-BR" sz="800">
                  <a:latin typeface="+mj-lt"/>
                  <a:ea typeface="Raleway"/>
                  <a:cs typeface="Raleway"/>
                  <a:sym typeface="Raleway"/>
                </a:rPr>
                <a:t>Energy storage system replacement</a:t>
              </a:r>
            </a:p>
            <a:p>
              <a:pPr marL="0" lvl="0" indent="0" algn="ctr" rtl="0">
                <a:spcBef>
                  <a:spcPts val="0"/>
                </a:spcBef>
                <a:spcAft>
                  <a:spcPts val="0"/>
                </a:spcAft>
                <a:buNone/>
              </a:pPr>
              <a:endParaRPr sz="800">
                <a:latin typeface="+mj-lt"/>
                <a:ea typeface="Raleway"/>
                <a:cs typeface="Raleway"/>
                <a:sym typeface="Raleway"/>
              </a:endParaRPr>
            </a:p>
          </p:txBody>
        </p:sp>
        <p:sp>
          <p:nvSpPr>
            <p:cNvPr id="147" name="Google Shape;125;p26">
              <a:extLst>
                <a:ext uri="{FF2B5EF4-FFF2-40B4-BE49-F238E27FC236}">
                  <a16:creationId xmlns:a16="http://schemas.microsoft.com/office/drawing/2014/main" id="{553706A3-C265-42B8-BB46-4F47CB2E677E}"/>
                </a:ext>
              </a:extLst>
            </p:cNvPr>
            <p:cNvSpPr/>
            <p:nvPr/>
          </p:nvSpPr>
          <p:spPr>
            <a:xfrm>
              <a:off x="4974114" y="3337684"/>
              <a:ext cx="2445574" cy="1260402"/>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pt-BR" sz="800">
                <a:latin typeface="+mj-lt"/>
                <a:ea typeface="Raleway"/>
                <a:cs typeface="Raleway"/>
                <a:sym typeface="Raleway"/>
              </a:endParaRPr>
            </a:p>
            <a:p>
              <a:pPr marL="0" lvl="0" indent="0" algn="ctr" rtl="0">
                <a:spcBef>
                  <a:spcPts val="0"/>
                </a:spcBef>
                <a:spcAft>
                  <a:spcPts val="0"/>
                </a:spcAft>
                <a:buNone/>
              </a:pPr>
              <a:r>
                <a:rPr lang="pt-BR" sz="800">
                  <a:latin typeface="+mj-lt"/>
                  <a:ea typeface="Raleway"/>
                  <a:cs typeface="Raleway"/>
                  <a:sym typeface="Raleway"/>
                </a:rPr>
                <a:t>Municipal solid wastes treatment</a:t>
              </a:r>
            </a:p>
            <a:p>
              <a:pPr marL="0" lvl="0" indent="0" algn="ctr" rtl="0">
                <a:spcBef>
                  <a:spcPts val="0"/>
                </a:spcBef>
                <a:spcAft>
                  <a:spcPts val="0"/>
                </a:spcAft>
                <a:buNone/>
              </a:pPr>
              <a:endParaRPr lang="pt-BR" sz="800">
                <a:latin typeface="+mj-lt"/>
                <a:ea typeface="Raleway"/>
                <a:cs typeface="Raleway"/>
                <a:sym typeface="Raleway"/>
              </a:endParaRPr>
            </a:p>
            <a:p>
              <a:pPr marL="0" lvl="0" indent="0" algn="ctr" rtl="0">
                <a:spcBef>
                  <a:spcPts val="0"/>
                </a:spcBef>
                <a:spcAft>
                  <a:spcPts val="0"/>
                </a:spcAft>
                <a:buNone/>
              </a:pPr>
              <a:r>
                <a:rPr lang="pt-BR" sz="800">
                  <a:latin typeface="+mj-lt"/>
                  <a:ea typeface="Raleway"/>
                  <a:cs typeface="Raleway"/>
                  <a:sym typeface="Raleway"/>
                </a:rPr>
                <a:t>Biogas production</a:t>
              </a:r>
            </a:p>
            <a:p>
              <a:pPr marL="0" lvl="0" indent="0" algn="ctr" rtl="0">
                <a:spcBef>
                  <a:spcPts val="0"/>
                </a:spcBef>
                <a:spcAft>
                  <a:spcPts val="0"/>
                </a:spcAft>
                <a:buNone/>
              </a:pPr>
              <a:endParaRPr lang="pt-BR" sz="800">
                <a:latin typeface="+mj-lt"/>
                <a:ea typeface="Raleway"/>
                <a:cs typeface="Raleway"/>
                <a:sym typeface="Raleway"/>
              </a:endParaRPr>
            </a:p>
          </p:txBody>
        </p:sp>
      </p:grpSp>
      <p:sp>
        <p:nvSpPr>
          <p:cNvPr id="4" name="CasellaDiTesto 3">
            <a:extLst>
              <a:ext uri="{FF2B5EF4-FFF2-40B4-BE49-F238E27FC236}">
                <a16:creationId xmlns:a16="http://schemas.microsoft.com/office/drawing/2014/main" id="{3F086E8B-CFCC-481C-A59B-38885327F286}"/>
              </a:ext>
            </a:extLst>
          </p:cNvPr>
          <p:cNvSpPr txBox="1"/>
          <p:nvPr/>
        </p:nvSpPr>
        <p:spPr>
          <a:xfrm>
            <a:off x="4853559" y="1909257"/>
            <a:ext cx="1229824" cy="230832"/>
          </a:xfrm>
          <a:prstGeom prst="rect">
            <a:avLst/>
          </a:prstGeom>
          <a:noFill/>
        </p:spPr>
        <p:txBody>
          <a:bodyPr wrap="none" rtlCol="0">
            <a:spAutoFit/>
          </a:bodyPr>
          <a:lstStyle/>
          <a:p>
            <a:r>
              <a:rPr lang="it-IT" sz="900" b="1"/>
              <a:t>Value </a:t>
            </a:r>
            <a:r>
              <a:rPr lang="it-IT" sz="900" b="1" err="1"/>
              <a:t>Propositions</a:t>
            </a:r>
            <a:endParaRPr lang="it-IT" sz="1400" b="1"/>
          </a:p>
        </p:txBody>
      </p:sp>
      <p:sp>
        <p:nvSpPr>
          <p:cNvPr id="77" name="CasellaDiTesto 76">
            <a:extLst>
              <a:ext uri="{FF2B5EF4-FFF2-40B4-BE49-F238E27FC236}">
                <a16:creationId xmlns:a16="http://schemas.microsoft.com/office/drawing/2014/main" id="{48D11DC2-4608-4179-8435-887866A24188}"/>
              </a:ext>
            </a:extLst>
          </p:cNvPr>
          <p:cNvSpPr txBox="1"/>
          <p:nvPr/>
        </p:nvSpPr>
        <p:spPr>
          <a:xfrm>
            <a:off x="4927944" y="2391372"/>
            <a:ext cx="1841644" cy="954107"/>
          </a:xfrm>
          <a:prstGeom prst="rect">
            <a:avLst/>
          </a:prstGeom>
          <a:solidFill>
            <a:srgbClr val="FFE599"/>
          </a:solidFill>
        </p:spPr>
        <p:txBody>
          <a:bodyPr wrap="square" rtlCol="0">
            <a:spAutoFit/>
          </a:bodyPr>
          <a:lstStyle/>
          <a:p>
            <a:pPr algn="ctr"/>
            <a:r>
              <a:rPr lang="it-IT" sz="800" err="1">
                <a:latin typeface="+mj-lt"/>
              </a:rPr>
              <a:t>Clean</a:t>
            </a:r>
            <a:r>
              <a:rPr lang="it-IT" sz="800">
                <a:latin typeface="+mj-lt"/>
              </a:rPr>
              <a:t> </a:t>
            </a:r>
            <a:r>
              <a:rPr lang="it-IT" sz="800" err="1">
                <a:latin typeface="+mj-lt"/>
              </a:rPr>
              <a:t>fuel</a:t>
            </a:r>
            <a:r>
              <a:rPr lang="it-IT" sz="800">
                <a:latin typeface="+mj-lt"/>
              </a:rPr>
              <a:t> for </a:t>
            </a:r>
            <a:r>
              <a:rPr lang="it-IT" sz="800" err="1">
                <a:latin typeface="+mj-lt"/>
              </a:rPr>
              <a:t>cooking</a:t>
            </a:r>
            <a:br>
              <a:rPr lang="it-IT" sz="800">
                <a:latin typeface="+mj-lt"/>
              </a:rPr>
            </a:br>
            <a:endParaRPr lang="it-IT" sz="800">
              <a:latin typeface="+mj-lt"/>
            </a:endParaRPr>
          </a:p>
          <a:p>
            <a:pPr algn="ctr"/>
            <a:r>
              <a:rPr lang="it-IT" sz="800">
                <a:latin typeface="+mj-lt"/>
              </a:rPr>
              <a:t>Drinking water</a:t>
            </a:r>
          </a:p>
          <a:p>
            <a:pPr algn="ctr"/>
            <a:endParaRPr lang="it-IT" sz="800">
              <a:latin typeface="+mj-lt"/>
            </a:endParaRPr>
          </a:p>
          <a:p>
            <a:pPr algn="ctr"/>
            <a:r>
              <a:rPr lang="it-IT" sz="800">
                <a:latin typeface="+mj-lt"/>
              </a:rPr>
              <a:t> CO</a:t>
            </a:r>
            <a:r>
              <a:rPr lang="it-IT" sz="800" baseline="-25000">
                <a:latin typeface="+mj-lt"/>
              </a:rPr>
              <a:t>2</a:t>
            </a:r>
            <a:r>
              <a:rPr lang="it-IT" sz="800">
                <a:latin typeface="+mj-lt"/>
              </a:rPr>
              <a:t> </a:t>
            </a:r>
            <a:r>
              <a:rPr lang="it-IT" sz="800" err="1">
                <a:latin typeface="+mj-lt"/>
              </a:rPr>
              <a:t>neutral</a:t>
            </a:r>
            <a:r>
              <a:rPr lang="it-IT" sz="800">
                <a:latin typeface="+mj-lt"/>
              </a:rPr>
              <a:t> system</a:t>
            </a:r>
          </a:p>
          <a:p>
            <a:pPr algn="ctr"/>
            <a:endParaRPr lang="it-IT" sz="800">
              <a:latin typeface="+mj-lt"/>
            </a:endParaRPr>
          </a:p>
          <a:p>
            <a:pPr algn="ctr"/>
            <a:r>
              <a:rPr lang="it-IT" sz="800">
                <a:latin typeface="+mj-lt"/>
              </a:rPr>
              <a:t>GHG </a:t>
            </a:r>
            <a:r>
              <a:rPr lang="it-IT" sz="800" err="1">
                <a:latin typeface="+mj-lt"/>
              </a:rPr>
              <a:t>emissions</a:t>
            </a:r>
            <a:r>
              <a:rPr lang="it-IT" sz="800">
                <a:latin typeface="+mj-lt"/>
              </a:rPr>
              <a:t> </a:t>
            </a:r>
            <a:r>
              <a:rPr lang="it-IT" sz="800" err="1">
                <a:latin typeface="+mj-lt"/>
              </a:rPr>
              <a:t>reduction</a:t>
            </a:r>
            <a:endParaRPr lang="it-IT">
              <a:latin typeface="+mj-lt"/>
            </a:endParaRPr>
          </a:p>
        </p:txBody>
      </p:sp>
      <p:pic>
        <p:nvPicPr>
          <p:cNvPr id="8" name="Elemento grafico 7" descr="Regalo con riempimento a tinta unita">
            <a:extLst>
              <a:ext uri="{FF2B5EF4-FFF2-40B4-BE49-F238E27FC236}">
                <a16:creationId xmlns:a16="http://schemas.microsoft.com/office/drawing/2014/main" id="{0252619C-1EDC-479A-9B87-6BA757430B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39794" y="1867463"/>
            <a:ext cx="329794" cy="329794"/>
          </a:xfrm>
          <a:prstGeom prst="rect">
            <a:avLst/>
          </a:prstGeom>
        </p:spPr>
      </p:pic>
    </p:spTree>
    <p:extLst>
      <p:ext uri="{BB962C8B-B14F-4D97-AF65-F5344CB8AC3E}">
        <p14:creationId xmlns:p14="http://schemas.microsoft.com/office/powerpoint/2010/main" val="3410042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ella 14">
            <a:extLst>
              <a:ext uri="{FF2B5EF4-FFF2-40B4-BE49-F238E27FC236}">
                <a16:creationId xmlns:a16="http://schemas.microsoft.com/office/drawing/2014/main" id="{0DA2CD59-7F67-4AB1-B668-9658C7980C74}"/>
              </a:ext>
            </a:extLst>
          </p:cNvPr>
          <p:cNvGraphicFramePr>
            <a:graphicFrameLocks noGrp="1"/>
          </p:cNvGraphicFramePr>
          <p:nvPr>
            <p:extLst>
              <p:ext uri="{D42A27DB-BD31-4B8C-83A1-F6EECF244321}">
                <p14:modId xmlns:p14="http://schemas.microsoft.com/office/powerpoint/2010/main" val="3734261009"/>
              </p:ext>
            </p:extLst>
          </p:nvPr>
        </p:nvGraphicFramePr>
        <p:xfrm>
          <a:off x="363362" y="1296135"/>
          <a:ext cx="11462598" cy="5547360"/>
        </p:xfrm>
        <a:graphic>
          <a:graphicData uri="http://schemas.openxmlformats.org/drawingml/2006/table">
            <a:tbl>
              <a:tblPr firstRow="1" bandRow="1">
                <a:tableStyleId>{5C22544A-7EE6-4342-B048-85BDC9FD1C3A}</a:tableStyleId>
              </a:tblPr>
              <a:tblGrid>
                <a:gridCol w="4041380">
                  <a:extLst>
                    <a:ext uri="{9D8B030D-6E8A-4147-A177-3AD203B41FA5}">
                      <a16:colId xmlns:a16="http://schemas.microsoft.com/office/drawing/2014/main" val="3405606237"/>
                    </a:ext>
                  </a:extLst>
                </a:gridCol>
                <a:gridCol w="2864357">
                  <a:extLst>
                    <a:ext uri="{9D8B030D-6E8A-4147-A177-3AD203B41FA5}">
                      <a16:colId xmlns:a16="http://schemas.microsoft.com/office/drawing/2014/main" val="1857270161"/>
                    </a:ext>
                  </a:extLst>
                </a:gridCol>
                <a:gridCol w="4556861">
                  <a:extLst>
                    <a:ext uri="{9D8B030D-6E8A-4147-A177-3AD203B41FA5}">
                      <a16:colId xmlns:a16="http://schemas.microsoft.com/office/drawing/2014/main" val="1054226533"/>
                    </a:ext>
                  </a:extLst>
                </a:gridCol>
              </a:tblGrid>
              <a:tr h="351908">
                <a:tc>
                  <a:txBody>
                    <a:bodyPr/>
                    <a:lstStyle/>
                    <a:p>
                      <a:pPr algn="l"/>
                      <a:r>
                        <a:rPr lang="it-IT" dirty="0" err="1">
                          <a:solidFill>
                            <a:schemeClr val="tx2"/>
                          </a:solidFill>
                        </a:rPr>
                        <a:t>Parameters</a:t>
                      </a:r>
                      <a:endParaRPr lang="it-IT" dirty="0">
                        <a:solidFill>
                          <a:schemeClr val="tx2"/>
                        </a:solidFill>
                      </a:endParaRPr>
                    </a:p>
                  </a:txBody>
                  <a:tcPr anchor="ctr"/>
                </a:tc>
                <a:tc>
                  <a:txBody>
                    <a:bodyPr/>
                    <a:lstStyle/>
                    <a:p>
                      <a:pPr algn="ctr"/>
                      <a:r>
                        <a:rPr lang="it-IT" dirty="0" err="1">
                          <a:solidFill>
                            <a:schemeClr val="tx2"/>
                          </a:solidFill>
                        </a:rPr>
                        <a:t>Values</a:t>
                      </a:r>
                      <a:endParaRPr lang="it-IT" dirty="0">
                        <a:solidFill>
                          <a:schemeClr val="tx2"/>
                        </a:solidFill>
                      </a:endParaRPr>
                    </a:p>
                  </a:txBody>
                  <a:tcPr anchor="ctr"/>
                </a:tc>
                <a:tc>
                  <a:txBody>
                    <a:bodyPr/>
                    <a:lstStyle/>
                    <a:p>
                      <a:pPr algn="ctr"/>
                      <a:r>
                        <a:rPr lang="it-IT" dirty="0">
                          <a:solidFill>
                            <a:schemeClr val="tx2"/>
                          </a:solidFill>
                        </a:rPr>
                        <a:t>Sources</a:t>
                      </a:r>
                    </a:p>
                  </a:txBody>
                  <a:tcPr anchor="ctr"/>
                </a:tc>
                <a:extLst>
                  <a:ext uri="{0D108BD9-81ED-4DB2-BD59-A6C34878D82A}">
                    <a16:rowId xmlns:a16="http://schemas.microsoft.com/office/drawing/2014/main" val="2256480767"/>
                  </a:ext>
                </a:extLst>
              </a:tr>
              <a:tr h="351908">
                <a:tc>
                  <a:txBody>
                    <a:bodyPr/>
                    <a:lstStyle/>
                    <a:p>
                      <a:r>
                        <a:rPr lang="it-IT" dirty="0">
                          <a:solidFill>
                            <a:schemeClr val="tx2"/>
                          </a:solidFill>
                        </a:rPr>
                        <a:t>Wind turbine </a:t>
                      </a:r>
                    </a:p>
                  </a:txBody>
                  <a:tcPr/>
                </a:tc>
                <a:tc>
                  <a:txBody>
                    <a:bodyPr/>
                    <a:lstStyle/>
                    <a:p>
                      <a:pPr algn="ctr"/>
                      <a:r>
                        <a:rPr lang="it-IT">
                          <a:solidFill>
                            <a:schemeClr val="tx2"/>
                          </a:solidFill>
                        </a:rPr>
                        <a:t>1.300 €/kW</a:t>
                      </a:r>
                    </a:p>
                  </a:txBody>
                  <a:tcPr/>
                </a:tc>
                <a:tc rowSpan="2">
                  <a:txBody>
                    <a:bodyPr/>
                    <a:lstStyle/>
                    <a:p>
                      <a:pPr algn="just"/>
                      <a:r>
                        <a:rPr lang="en-US" sz="1000"/>
                        <a:t>Spyrou, I. and Anagnostopoulos, J. (2010). Design study of a stand-alone desalination system powered by renewable energy sources and a pumped storage unit</a:t>
                      </a:r>
                      <a:endParaRPr lang="it-IT" sz="1000" i="1">
                        <a:solidFill>
                          <a:schemeClr val="tx2"/>
                        </a:solidFill>
                        <a:latin typeface="+mj-lt"/>
                      </a:endParaRPr>
                    </a:p>
                  </a:txBody>
                  <a:tcPr anchor="ctr"/>
                </a:tc>
                <a:extLst>
                  <a:ext uri="{0D108BD9-81ED-4DB2-BD59-A6C34878D82A}">
                    <a16:rowId xmlns:a16="http://schemas.microsoft.com/office/drawing/2014/main" val="2873199086"/>
                  </a:ext>
                </a:extLst>
              </a:tr>
              <a:tr h="3519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solidFill>
                            <a:schemeClr val="tx2"/>
                          </a:solidFill>
                        </a:rPr>
                        <a:t>Desalination</a:t>
                      </a:r>
                      <a:r>
                        <a:rPr lang="it-IT" dirty="0">
                          <a:solidFill>
                            <a:schemeClr val="tx2"/>
                          </a:solidFill>
                        </a:rPr>
                        <a:t> </a:t>
                      </a:r>
                      <a:r>
                        <a:rPr lang="it-IT" dirty="0" err="1">
                          <a:solidFill>
                            <a:schemeClr val="tx2"/>
                          </a:solidFill>
                        </a:rPr>
                        <a:t>plant</a:t>
                      </a:r>
                      <a:endParaRPr lang="it-IT" dirty="0">
                        <a:solidFill>
                          <a:schemeClr val="tx2"/>
                        </a:solidFill>
                      </a:endParaRPr>
                    </a:p>
                  </a:txBody>
                  <a:tcPr/>
                </a:tc>
                <a:tc>
                  <a:txBody>
                    <a:bodyPr/>
                    <a:lstStyle/>
                    <a:p>
                      <a:pPr algn="ctr"/>
                      <a:r>
                        <a:rPr lang="it-IT" dirty="0">
                          <a:solidFill>
                            <a:schemeClr val="tx2"/>
                          </a:solidFill>
                        </a:rPr>
                        <a:t>2.270 </a:t>
                      </a:r>
                      <a:r>
                        <a:rPr lang="it-IT" b="1" baseline="30000" dirty="0">
                          <a:solidFill>
                            <a:schemeClr val="tx2"/>
                          </a:solidFill>
                        </a:rPr>
                        <a:t>. </a:t>
                      </a:r>
                      <a:r>
                        <a:rPr lang="it-IT" dirty="0">
                          <a:solidFill>
                            <a:schemeClr val="tx2"/>
                          </a:solidFill>
                        </a:rPr>
                        <a:t>(m</a:t>
                      </a:r>
                      <a:r>
                        <a:rPr lang="it-IT" baseline="30000" dirty="0">
                          <a:solidFill>
                            <a:schemeClr val="tx2"/>
                          </a:solidFill>
                        </a:rPr>
                        <a:t>3</a:t>
                      </a:r>
                      <a:r>
                        <a:rPr lang="it-IT" baseline="-25000" dirty="0">
                          <a:solidFill>
                            <a:schemeClr val="tx2"/>
                          </a:solidFill>
                        </a:rPr>
                        <a:t>daily water</a:t>
                      </a:r>
                      <a:r>
                        <a:rPr lang="it-IT" baseline="0" dirty="0">
                          <a:solidFill>
                            <a:schemeClr val="tx2"/>
                          </a:solidFill>
                        </a:rPr>
                        <a:t>)</a:t>
                      </a:r>
                      <a:r>
                        <a:rPr lang="it-IT" baseline="30000" dirty="0">
                          <a:solidFill>
                            <a:schemeClr val="tx2"/>
                          </a:solidFill>
                        </a:rPr>
                        <a:t>0,875</a:t>
                      </a:r>
                      <a:r>
                        <a:rPr lang="it-IT" baseline="0" dirty="0">
                          <a:solidFill>
                            <a:schemeClr val="tx2"/>
                          </a:solidFill>
                        </a:rPr>
                        <a:t> €</a:t>
                      </a:r>
                      <a:endParaRPr lang="it-IT" baseline="30000" dirty="0">
                        <a:solidFill>
                          <a:schemeClr val="tx2"/>
                        </a:solidFill>
                      </a:endParaRPr>
                    </a:p>
                  </a:txBody>
                  <a:tcPr/>
                </a:tc>
                <a:tc vMerge="1">
                  <a:txBody>
                    <a:bodyPr/>
                    <a:lstStyle/>
                    <a:p>
                      <a:pPr algn="l"/>
                      <a:endParaRPr lang="it-IT">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1085607"/>
                  </a:ext>
                </a:extLst>
              </a:tr>
              <a:tr h="3812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solidFill>
                            <a:schemeClr val="tx2"/>
                          </a:solidFill>
                        </a:rPr>
                        <a:t>Battery</a:t>
                      </a:r>
                      <a:r>
                        <a:rPr lang="it-IT" dirty="0">
                          <a:solidFill>
                            <a:schemeClr val="tx2"/>
                          </a:solidFill>
                        </a:rPr>
                        <a:t>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a:solidFill>
                            <a:schemeClr val="tx2"/>
                          </a:solidFill>
                        </a:rPr>
                        <a:t>340 €/kWh</a:t>
                      </a:r>
                    </a:p>
                  </a:txBody>
                  <a:tcPr/>
                </a:tc>
                <a:tc>
                  <a:txBody>
                    <a:bodyPr/>
                    <a:lstStyle/>
                    <a:p>
                      <a:pPr algn="just"/>
                      <a:r>
                        <a:rPr lang="it-IT" sz="1000" kern="1200">
                          <a:solidFill>
                            <a:schemeClr val="dk1"/>
                          </a:solidFill>
                        </a:rPr>
                        <a:t>Tesi Bertacco Daniele, </a:t>
                      </a:r>
                      <a:r>
                        <a:rPr lang="it-IT" sz="1000"/>
                        <a:t>Studio di un sistema isolato per la dissalazione e la generazione di energia elettrica alimentato da fonti di energia rinnovabile</a:t>
                      </a:r>
                      <a:endParaRPr lang="it-IT" sz="1000" kern="1200">
                        <a:solidFill>
                          <a:schemeClr val="dk1"/>
                        </a:solidFill>
                        <a:latin typeface="+mj-lt"/>
                        <a:ea typeface="+mn-ea"/>
                        <a:cs typeface="+mn-cs"/>
                      </a:endParaRPr>
                    </a:p>
                  </a:txBody>
                  <a:tcPr anchor="ctr"/>
                </a:tc>
                <a:extLst>
                  <a:ext uri="{0D108BD9-81ED-4DB2-BD59-A6C34878D82A}">
                    <a16:rowId xmlns:a16="http://schemas.microsoft.com/office/drawing/2014/main" val="273458907"/>
                  </a:ext>
                </a:extLst>
              </a:tr>
              <a:tr h="351908">
                <a:tc>
                  <a:txBody>
                    <a:bodyPr/>
                    <a:lstStyle/>
                    <a:p>
                      <a:r>
                        <a:rPr lang="it-IT" dirty="0" err="1">
                          <a:solidFill>
                            <a:schemeClr val="tx2"/>
                          </a:solidFill>
                        </a:rPr>
                        <a:t>Digester</a:t>
                      </a:r>
                      <a:endParaRPr lang="it-IT" dirty="0">
                        <a:solidFill>
                          <a:schemeClr val="tx2"/>
                        </a:solidFill>
                      </a:endParaRPr>
                    </a:p>
                  </a:txBody>
                  <a:tcPr/>
                </a:tc>
                <a:tc>
                  <a:txBody>
                    <a:bodyPr/>
                    <a:lstStyle/>
                    <a:p>
                      <a:pPr algn="ctr"/>
                      <a:r>
                        <a:rPr lang="it-IT">
                          <a:solidFill>
                            <a:schemeClr val="tx2"/>
                          </a:solidFill>
                        </a:rPr>
                        <a:t>410 €/m</a:t>
                      </a:r>
                      <a:r>
                        <a:rPr lang="it-IT" baseline="30000">
                          <a:solidFill>
                            <a:schemeClr val="tx2"/>
                          </a:solidFill>
                        </a:rPr>
                        <a:t>3</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it-IT" sz="1000">
                        <a:solidFill>
                          <a:schemeClr val="tx2"/>
                        </a:solidFill>
                        <a:latin typeface="+mj-lt"/>
                      </a:endParaRPr>
                    </a:p>
                  </a:txBody>
                  <a:tcPr anchor="ctr"/>
                </a:tc>
                <a:extLst>
                  <a:ext uri="{0D108BD9-81ED-4DB2-BD59-A6C34878D82A}">
                    <a16:rowId xmlns:a16="http://schemas.microsoft.com/office/drawing/2014/main" val="123938813"/>
                  </a:ext>
                </a:extLst>
              </a:tr>
              <a:tr h="351908">
                <a:tc>
                  <a:txBody>
                    <a:bodyPr/>
                    <a:lstStyle/>
                    <a:p>
                      <a:r>
                        <a:rPr lang="it-IT" dirty="0" err="1">
                          <a:solidFill>
                            <a:schemeClr val="tx2"/>
                          </a:solidFill>
                        </a:rPr>
                        <a:t>Cogenerator</a:t>
                      </a:r>
                      <a:r>
                        <a:rPr lang="it-IT" dirty="0">
                          <a:solidFill>
                            <a:schemeClr val="tx2"/>
                          </a:solidFill>
                        </a:rPr>
                        <a:t> </a:t>
                      </a:r>
                    </a:p>
                  </a:txBody>
                  <a:tcPr/>
                </a:tc>
                <a:tc>
                  <a:txBody>
                    <a:bodyPr/>
                    <a:lstStyle/>
                    <a:p>
                      <a:pPr algn="ctr"/>
                      <a:r>
                        <a:rPr lang="it-IT">
                          <a:solidFill>
                            <a:schemeClr val="tx2"/>
                          </a:solidFill>
                        </a:rPr>
                        <a:t>1.000 €/kW</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it-IT" sz="1000">
                        <a:solidFill>
                          <a:schemeClr val="tx2"/>
                        </a:solidFill>
                        <a:latin typeface="+mj-lt"/>
                      </a:endParaRPr>
                    </a:p>
                  </a:txBody>
                  <a:tcPr anchor="ctr"/>
                </a:tc>
                <a:extLst>
                  <a:ext uri="{0D108BD9-81ED-4DB2-BD59-A6C34878D82A}">
                    <a16:rowId xmlns:a16="http://schemas.microsoft.com/office/drawing/2014/main" val="141473344"/>
                  </a:ext>
                </a:extLst>
              </a:tr>
              <a:tr h="351908">
                <a:tc>
                  <a:txBody>
                    <a:bodyPr/>
                    <a:lstStyle/>
                    <a:p>
                      <a:r>
                        <a:rPr lang="it-IT" dirty="0" err="1">
                          <a:solidFill>
                            <a:schemeClr val="tx2"/>
                          </a:solidFill>
                        </a:rPr>
                        <a:t>Battery</a:t>
                      </a:r>
                      <a:r>
                        <a:rPr lang="it-IT" dirty="0">
                          <a:solidFill>
                            <a:schemeClr val="tx2"/>
                          </a:solidFill>
                        </a:rPr>
                        <a:t> (2030)</a:t>
                      </a:r>
                    </a:p>
                  </a:txBody>
                  <a:tcPr/>
                </a:tc>
                <a:tc>
                  <a:txBody>
                    <a:bodyPr/>
                    <a:lstStyle/>
                    <a:p>
                      <a:pPr algn="ctr"/>
                      <a:r>
                        <a:rPr lang="it-IT">
                          <a:solidFill>
                            <a:schemeClr val="tx2"/>
                          </a:solidFill>
                        </a:rPr>
                        <a:t>100 €/kWh</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00"/>
                        <a:t>IEA, Projected Costs of Generating Electricity, 2020 Edition</a:t>
                      </a:r>
                      <a:endParaRPr lang="it-IT" sz="1000" kern="1200">
                        <a:solidFill>
                          <a:schemeClr val="tx2"/>
                        </a:solidFill>
                        <a:latin typeface="+mn-lt"/>
                        <a:ea typeface="+mn-ea"/>
                        <a:cs typeface="+mn-cs"/>
                      </a:endParaRPr>
                    </a:p>
                  </a:txBody>
                  <a:tcPr anchor="ctr"/>
                </a:tc>
                <a:extLst>
                  <a:ext uri="{0D108BD9-81ED-4DB2-BD59-A6C34878D82A}">
                    <a16:rowId xmlns:a16="http://schemas.microsoft.com/office/drawing/2014/main" val="1040935147"/>
                  </a:ext>
                </a:extLst>
              </a:tr>
              <a:tr h="351908">
                <a:tc>
                  <a:txBody>
                    <a:bodyPr/>
                    <a:lstStyle/>
                    <a:p>
                      <a:r>
                        <a:rPr lang="it-IT" dirty="0">
                          <a:solidFill>
                            <a:schemeClr val="tx2"/>
                          </a:solidFill>
                        </a:rPr>
                        <a:t>OFMSW </a:t>
                      </a:r>
                      <a:r>
                        <a:rPr lang="it-IT" dirty="0" err="1">
                          <a:solidFill>
                            <a:schemeClr val="tx2"/>
                          </a:solidFill>
                        </a:rPr>
                        <a:t>conferment</a:t>
                      </a:r>
                      <a:endParaRPr lang="it-IT" dirty="0">
                        <a:solidFill>
                          <a:schemeClr val="tx2"/>
                        </a:solidFill>
                      </a:endParaRPr>
                    </a:p>
                  </a:txBody>
                  <a:tcPr/>
                </a:tc>
                <a:tc>
                  <a:txBody>
                    <a:bodyPr/>
                    <a:lstStyle/>
                    <a:p>
                      <a:pPr algn="ctr"/>
                      <a:r>
                        <a:rPr lang="it-IT">
                          <a:solidFill>
                            <a:schemeClr val="tx2"/>
                          </a:solidFill>
                        </a:rPr>
                        <a:t>19 €/ton</a:t>
                      </a:r>
                    </a:p>
                  </a:txBody>
                  <a:tcPr/>
                </a:tc>
                <a:tc>
                  <a:txBody>
                    <a:bodyPr/>
                    <a:lstStyle/>
                    <a:p>
                      <a:pPr algn="just"/>
                      <a:endParaRPr lang="it-IT" sz="1000">
                        <a:solidFill>
                          <a:schemeClr val="tx2"/>
                        </a:solidFill>
                        <a:latin typeface="+mj-lt"/>
                      </a:endParaRPr>
                    </a:p>
                  </a:txBody>
                  <a:tcPr anchor="ctr"/>
                </a:tc>
                <a:extLst>
                  <a:ext uri="{0D108BD9-81ED-4DB2-BD59-A6C34878D82A}">
                    <a16:rowId xmlns:a16="http://schemas.microsoft.com/office/drawing/2014/main" val="2103500212"/>
                  </a:ext>
                </a:extLst>
              </a:tr>
              <a:tr h="351908">
                <a:tc>
                  <a:txBody>
                    <a:bodyPr/>
                    <a:lstStyle/>
                    <a:p>
                      <a:r>
                        <a:rPr lang="it-IT" dirty="0">
                          <a:solidFill>
                            <a:schemeClr val="tx2"/>
                          </a:solidFill>
                        </a:rPr>
                        <a:t>Biogas</a:t>
                      </a:r>
                    </a:p>
                  </a:txBody>
                  <a:tcPr/>
                </a:tc>
                <a:tc>
                  <a:txBody>
                    <a:bodyPr/>
                    <a:lstStyle/>
                    <a:p>
                      <a:pPr algn="ctr"/>
                      <a:r>
                        <a:rPr lang="it-IT">
                          <a:solidFill>
                            <a:schemeClr val="tx2"/>
                          </a:solidFill>
                        </a:rPr>
                        <a:t>0,50 €/Nm</a:t>
                      </a:r>
                      <a:r>
                        <a:rPr lang="it-IT" baseline="30000">
                          <a:solidFill>
                            <a:schemeClr val="tx2"/>
                          </a:solidFill>
                        </a:rPr>
                        <a:t>3</a:t>
                      </a:r>
                    </a:p>
                  </a:txBody>
                  <a:tcPr/>
                </a:tc>
                <a:tc>
                  <a:txBody>
                    <a:bodyPr/>
                    <a:lstStyle/>
                    <a:p>
                      <a:pPr algn="just"/>
                      <a:endParaRPr lang="it-IT" sz="1000">
                        <a:solidFill>
                          <a:schemeClr val="tx2"/>
                        </a:solidFill>
                        <a:latin typeface="+mj-lt"/>
                      </a:endParaRPr>
                    </a:p>
                  </a:txBody>
                  <a:tcPr anchor="ctr"/>
                </a:tc>
                <a:extLst>
                  <a:ext uri="{0D108BD9-81ED-4DB2-BD59-A6C34878D82A}">
                    <a16:rowId xmlns:a16="http://schemas.microsoft.com/office/drawing/2014/main" val="1811256509"/>
                  </a:ext>
                </a:extLst>
              </a:tr>
              <a:tr h="351908">
                <a:tc>
                  <a:txBody>
                    <a:bodyPr/>
                    <a:lstStyle/>
                    <a:p>
                      <a:r>
                        <a:rPr lang="it-IT" dirty="0" err="1">
                          <a:solidFill>
                            <a:schemeClr val="tx2"/>
                          </a:solidFill>
                        </a:rPr>
                        <a:t>Clean</a:t>
                      </a:r>
                      <a:r>
                        <a:rPr lang="it-IT" dirty="0">
                          <a:solidFill>
                            <a:schemeClr val="tx2"/>
                          </a:solidFill>
                        </a:rPr>
                        <a:t> water</a:t>
                      </a:r>
                    </a:p>
                  </a:txBody>
                  <a:tcPr/>
                </a:tc>
                <a:tc>
                  <a:txBody>
                    <a:bodyPr/>
                    <a:lstStyle/>
                    <a:p>
                      <a:pPr algn="ctr"/>
                      <a:r>
                        <a:rPr lang="it-IT">
                          <a:solidFill>
                            <a:schemeClr val="tx2"/>
                          </a:solidFill>
                        </a:rPr>
                        <a:t>1 €/m</a:t>
                      </a:r>
                      <a:r>
                        <a:rPr lang="it-IT" baseline="30000">
                          <a:solidFill>
                            <a:schemeClr val="tx2"/>
                          </a:solidFill>
                        </a:rPr>
                        <a:t>3</a:t>
                      </a:r>
                    </a:p>
                  </a:txBody>
                  <a:tcPr/>
                </a:tc>
                <a:tc>
                  <a:txBody>
                    <a:bodyPr/>
                    <a:lstStyle/>
                    <a:p>
                      <a:pPr algn="just"/>
                      <a:endParaRPr lang="it-IT" sz="1000">
                        <a:solidFill>
                          <a:schemeClr val="tx2"/>
                        </a:solidFill>
                        <a:latin typeface="+mj-lt"/>
                      </a:endParaRPr>
                    </a:p>
                  </a:txBody>
                  <a:tcPr anchor="ctr"/>
                </a:tc>
                <a:extLst>
                  <a:ext uri="{0D108BD9-81ED-4DB2-BD59-A6C34878D82A}">
                    <a16:rowId xmlns:a16="http://schemas.microsoft.com/office/drawing/2014/main" val="1679784434"/>
                  </a:ext>
                </a:extLst>
              </a:tr>
              <a:tr h="381234">
                <a:tc>
                  <a:txBody>
                    <a:bodyPr/>
                    <a:lstStyle/>
                    <a:p>
                      <a:r>
                        <a:rPr lang="it-IT" dirty="0">
                          <a:solidFill>
                            <a:schemeClr val="tx2"/>
                          </a:solidFill>
                        </a:rPr>
                        <a:t>Compost</a:t>
                      </a:r>
                    </a:p>
                  </a:txBody>
                  <a:tcPr/>
                </a:tc>
                <a:tc>
                  <a:txBody>
                    <a:bodyPr/>
                    <a:lstStyle/>
                    <a:p>
                      <a:pPr algn="ctr"/>
                      <a:r>
                        <a:rPr lang="it-IT">
                          <a:solidFill>
                            <a:schemeClr val="tx2"/>
                          </a:solidFill>
                        </a:rPr>
                        <a:t>20 €/ton</a:t>
                      </a:r>
                    </a:p>
                  </a:txBody>
                  <a:tcPr/>
                </a:tc>
                <a:tc>
                  <a:txBody>
                    <a:bodyPr/>
                    <a:lstStyle/>
                    <a:p>
                      <a:pPr algn="just"/>
                      <a:r>
                        <a:rPr lang="it-IT" sz="1000" kern="1200">
                          <a:solidFill>
                            <a:schemeClr val="dk1"/>
                          </a:solidFill>
                          <a:hlinkClick r:id="rId3">
                            <a:extLst>
                              <a:ext uri="{A12FA001-AC4F-418D-AE19-62706E023703}">
                                <ahyp:hlinkClr xmlns:ahyp="http://schemas.microsoft.com/office/drawing/2018/hyperlinkcolor" val="tx"/>
                              </a:ext>
                            </a:extLst>
                          </a:hlinkClick>
                        </a:rPr>
                        <a:t>Compost: consigli pratici per l'acquisto e l'utilizzo - AgroNotizie - Fertilizzanti (imagelinenetwork.com)</a:t>
                      </a:r>
                      <a:endParaRPr lang="it-IT" sz="1000" kern="1200">
                        <a:solidFill>
                          <a:schemeClr val="dk1"/>
                        </a:solidFill>
                        <a:latin typeface="+mj-lt"/>
                        <a:ea typeface="+mn-ea"/>
                        <a:cs typeface="+mn-cs"/>
                      </a:endParaRPr>
                    </a:p>
                  </a:txBody>
                  <a:tcPr anchor="ctr"/>
                </a:tc>
                <a:extLst>
                  <a:ext uri="{0D108BD9-81ED-4DB2-BD59-A6C34878D82A}">
                    <a16:rowId xmlns:a16="http://schemas.microsoft.com/office/drawing/2014/main" val="3828597002"/>
                  </a:ext>
                </a:extLst>
              </a:tr>
              <a:tr h="351908">
                <a:tc>
                  <a:txBody>
                    <a:bodyPr/>
                    <a:lstStyle/>
                    <a:p>
                      <a:r>
                        <a:rPr lang="it-IT" dirty="0" err="1">
                          <a:solidFill>
                            <a:schemeClr val="tx2"/>
                          </a:solidFill>
                        </a:rPr>
                        <a:t>Interest</a:t>
                      </a:r>
                      <a:r>
                        <a:rPr lang="it-IT" dirty="0">
                          <a:solidFill>
                            <a:schemeClr val="tx2"/>
                          </a:solidFill>
                        </a:rPr>
                        <a:t> rate</a:t>
                      </a:r>
                    </a:p>
                  </a:txBody>
                  <a:tcPr/>
                </a:tc>
                <a:tc>
                  <a:txBody>
                    <a:bodyPr/>
                    <a:lstStyle/>
                    <a:p>
                      <a:pPr algn="ctr"/>
                      <a:r>
                        <a:rPr lang="it-IT">
                          <a:solidFill>
                            <a:schemeClr val="tx2"/>
                          </a:solidFill>
                        </a:rPr>
                        <a:t>3 %</a:t>
                      </a:r>
                    </a:p>
                  </a:txBody>
                  <a:tcPr/>
                </a:tc>
                <a:tc>
                  <a:txBody>
                    <a:bodyPr/>
                    <a:lstStyle/>
                    <a:p>
                      <a:pPr algn="just"/>
                      <a:endParaRPr lang="it-IT" sz="1000">
                        <a:solidFill>
                          <a:schemeClr val="tx2"/>
                        </a:solidFill>
                        <a:latin typeface="+mj-lt"/>
                      </a:endParaRPr>
                    </a:p>
                  </a:txBody>
                  <a:tcPr anchor="ctr"/>
                </a:tc>
                <a:extLst>
                  <a:ext uri="{0D108BD9-81ED-4DB2-BD59-A6C34878D82A}">
                    <a16:rowId xmlns:a16="http://schemas.microsoft.com/office/drawing/2014/main" val="3891211764"/>
                  </a:ext>
                </a:extLst>
              </a:tr>
              <a:tr h="3519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solidFill>
                            <a:schemeClr val="tx2"/>
                          </a:solidFill>
                        </a:rPr>
                        <a:t>Discount rate</a:t>
                      </a:r>
                    </a:p>
                  </a:txBody>
                  <a:tcPr/>
                </a:tc>
                <a:tc>
                  <a:txBody>
                    <a:bodyPr/>
                    <a:lstStyle/>
                    <a:p>
                      <a:pPr algn="ctr"/>
                      <a:r>
                        <a:rPr lang="it-IT">
                          <a:solidFill>
                            <a:schemeClr val="tx2"/>
                          </a:solidFill>
                        </a:rPr>
                        <a:t>3 %</a:t>
                      </a:r>
                    </a:p>
                  </a:txBody>
                  <a:tcPr/>
                </a:tc>
                <a:tc>
                  <a:txBody>
                    <a:bodyPr/>
                    <a:lstStyle/>
                    <a:p>
                      <a:pPr algn="just"/>
                      <a:r>
                        <a:rPr lang="en-US" sz="1000"/>
                        <a:t>IEA, Projected Costs of Generating Electricity, 2020 Edition</a:t>
                      </a:r>
                      <a:endParaRPr lang="it-IT" sz="1000">
                        <a:solidFill>
                          <a:schemeClr val="tx2"/>
                        </a:solidFill>
                        <a:latin typeface="+mj-lt"/>
                      </a:endParaRPr>
                    </a:p>
                  </a:txBody>
                  <a:tcPr anchor="ctr"/>
                </a:tc>
                <a:extLst>
                  <a:ext uri="{0D108BD9-81ED-4DB2-BD59-A6C34878D82A}">
                    <a16:rowId xmlns:a16="http://schemas.microsoft.com/office/drawing/2014/main" val="3906411214"/>
                  </a:ext>
                </a:extLst>
              </a:tr>
              <a:tr h="351908">
                <a:tc>
                  <a:txBody>
                    <a:bodyPr/>
                    <a:lstStyle/>
                    <a:p>
                      <a:r>
                        <a:rPr lang="it-IT" dirty="0">
                          <a:solidFill>
                            <a:schemeClr val="tx2"/>
                          </a:solidFill>
                        </a:rPr>
                        <a:t>Taxes</a:t>
                      </a:r>
                    </a:p>
                  </a:txBody>
                  <a:tcPr/>
                </a:tc>
                <a:tc>
                  <a:txBody>
                    <a:bodyPr/>
                    <a:lstStyle/>
                    <a:p>
                      <a:pPr algn="ctr"/>
                      <a:r>
                        <a:rPr lang="it-IT">
                          <a:solidFill>
                            <a:schemeClr val="tx2"/>
                          </a:solidFill>
                        </a:rPr>
                        <a:t>15 %</a:t>
                      </a:r>
                    </a:p>
                  </a:txBody>
                  <a:tcPr/>
                </a:tc>
                <a:tc>
                  <a:txBody>
                    <a:bodyPr/>
                    <a:lstStyle/>
                    <a:p>
                      <a:pPr algn="just"/>
                      <a:endParaRPr lang="it-IT" sz="1000">
                        <a:solidFill>
                          <a:schemeClr val="tx2"/>
                        </a:solidFill>
                        <a:latin typeface="+mj-lt"/>
                      </a:endParaRPr>
                    </a:p>
                  </a:txBody>
                  <a:tcPr anchor="ctr"/>
                </a:tc>
                <a:extLst>
                  <a:ext uri="{0D108BD9-81ED-4DB2-BD59-A6C34878D82A}">
                    <a16:rowId xmlns:a16="http://schemas.microsoft.com/office/drawing/2014/main" val="3993510048"/>
                  </a:ext>
                </a:extLst>
              </a:tr>
              <a:tr h="351908">
                <a:tc>
                  <a:txBody>
                    <a:bodyPr/>
                    <a:lstStyle/>
                    <a:p>
                      <a:r>
                        <a:rPr lang="it-IT" dirty="0" err="1">
                          <a:solidFill>
                            <a:schemeClr val="tx2"/>
                          </a:solidFill>
                        </a:rPr>
                        <a:t>Loan</a:t>
                      </a:r>
                      <a:r>
                        <a:rPr lang="it-IT" dirty="0">
                          <a:solidFill>
                            <a:schemeClr val="tx2"/>
                          </a:solidFill>
                        </a:rPr>
                        <a:t> duration</a:t>
                      </a:r>
                    </a:p>
                  </a:txBody>
                  <a:tcPr/>
                </a:tc>
                <a:tc>
                  <a:txBody>
                    <a:bodyPr/>
                    <a:lstStyle/>
                    <a:p>
                      <a:pPr algn="ctr"/>
                      <a:r>
                        <a:rPr lang="it-IT" dirty="0">
                          <a:solidFill>
                            <a:schemeClr val="tx2"/>
                          </a:solidFill>
                        </a:rPr>
                        <a:t>12 </a:t>
                      </a:r>
                      <a:r>
                        <a:rPr lang="it-IT" dirty="0" err="1">
                          <a:solidFill>
                            <a:schemeClr val="tx2"/>
                          </a:solidFill>
                        </a:rPr>
                        <a:t>years</a:t>
                      </a:r>
                      <a:endParaRPr lang="it-IT" dirty="0">
                        <a:solidFill>
                          <a:schemeClr val="tx2"/>
                        </a:solidFill>
                      </a:endParaRPr>
                    </a:p>
                  </a:txBody>
                  <a:tcPr/>
                </a:tc>
                <a:tc>
                  <a:txBody>
                    <a:bodyPr/>
                    <a:lstStyle/>
                    <a:p>
                      <a:pPr algn="just"/>
                      <a:endParaRPr lang="it-IT" sz="1000" dirty="0">
                        <a:solidFill>
                          <a:schemeClr val="tx2"/>
                        </a:solidFill>
                        <a:latin typeface="+mj-lt"/>
                      </a:endParaRPr>
                    </a:p>
                  </a:txBody>
                  <a:tcPr anchor="ctr"/>
                </a:tc>
                <a:extLst>
                  <a:ext uri="{0D108BD9-81ED-4DB2-BD59-A6C34878D82A}">
                    <a16:rowId xmlns:a16="http://schemas.microsoft.com/office/drawing/2014/main" val="3591495731"/>
                  </a:ext>
                </a:extLst>
              </a:tr>
            </a:tbl>
          </a:graphicData>
        </a:graphic>
      </p:graphicFrame>
      <p:sp>
        <p:nvSpPr>
          <p:cNvPr id="3" name="Rettangolo 2">
            <a:extLst>
              <a:ext uri="{FF2B5EF4-FFF2-40B4-BE49-F238E27FC236}">
                <a16:creationId xmlns:a16="http://schemas.microsoft.com/office/drawing/2014/main" id="{4E23B571-9329-4591-B046-AB92FC48770D}"/>
              </a:ext>
            </a:extLst>
          </p:cNvPr>
          <p:cNvSpPr/>
          <p:nvPr/>
        </p:nvSpPr>
        <p:spPr>
          <a:xfrm>
            <a:off x="-20177" y="224590"/>
            <a:ext cx="12212177" cy="10052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descr="Ovale beige">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 name="Titolo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25158"/>
            <a:ext cx="10515600" cy="1325563"/>
          </a:xfrm>
        </p:spPr>
        <p:txBody>
          <a:bodyPr rtlCol="0"/>
          <a:lstStyle/>
          <a:p>
            <a:pPr rtl="0"/>
            <a:r>
              <a:rPr lang="it-IT" dirty="0" err="1">
                <a:solidFill>
                  <a:schemeClr val="bg1"/>
                </a:solidFill>
              </a:rPr>
              <a:t>Economic</a:t>
            </a:r>
            <a:r>
              <a:rPr lang="it-IT" dirty="0">
                <a:solidFill>
                  <a:schemeClr val="bg1"/>
                </a:solidFill>
              </a:rPr>
              <a:t> </a:t>
            </a:r>
            <a:r>
              <a:rPr lang="it-IT" dirty="0" err="1">
                <a:solidFill>
                  <a:schemeClr val="bg1"/>
                </a:solidFill>
              </a:rPr>
              <a:t>assumptions</a:t>
            </a:r>
            <a:endParaRPr lang="it-IT" dirty="0"/>
          </a:p>
        </p:txBody>
      </p:sp>
      <p:sp>
        <p:nvSpPr>
          <p:cNvPr id="5" name="Segnaposto numero diapositiva 4">
            <a:extLst>
              <a:ext uri="{FF2B5EF4-FFF2-40B4-BE49-F238E27FC236}">
                <a16:creationId xmlns:a16="http://schemas.microsoft.com/office/drawing/2014/main" id="{CDF3C1EE-D9A0-406A-9A3A-75C82527E0DC}"/>
              </a:ext>
            </a:extLst>
          </p:cNvPr>
          <p:cNvSpPr>
            <a:spLocks noGrp="1"/>
          </p:cNvSpPr>
          <p:nvPr>
            <p:ph type="sldNum" sz="quarter" idx="12"/>
          </p:nvPr>
        </p:nvSpPr>
        <p:spPr>
          <a:xfrm>
            <a:off x="11497125" y="6184329"/>
            <a:ext cx="357116" cy="365125"/>
          </a:xfrm>
        </p:spPr>
        <p:txBody>
          <a:bodyPr rtlCol="0"/>
          <a:lstStyle/>
          <a:p>
            <a:pPr rtl="0"/>
            <a:fld id="{82EE24B5-652C-4DB5-B7C3-B5BBEC1280B1}" type="slidenum">
              <a:rPr lang="it-IT" sz="1000" smtClean="0"/>
              <a:t>18</a:t>
            </a:fld>
            <a:endParaRPr lang="it-IT" sz="1000"/>
          </a:p>
        </p:txBody>
      </p:sp>
      <p:sp>
        <p:nvSpPr>
          <p:cNvPr id="11" name="oggetto 5" descr="Rettangolo beige">
            <a:extLst>
              <a:ext uri="{FF2B5EF4-FFF2-40B4-BE49-F238E27FC236}">
                <a16:creationId xmlns:a16="http://schemas.microsoft.com/office/drawing/2014/main" id="{B07BA1F9-2C19-4C07-B29B-18B9FBCC4755}"/>
              </a:ext>
            </a:extLst>
          </p:cNvPr>
          <p:cNvSpPr/>
          <p:nvPr/>
        </p:nvSpPr>
        <p:spPr bwMode="white">
          <a:xfrm>
            <a:off x="947607" y="1019766"/>
            <a:ext cx="4442540"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it-IT"/>
          </a:p>
        </p:txBody>
      </p:sp>
    </p:spTree>
    <p:extLst>
      <p:ext uri="{BB962C8B-B14F-4D97-AF65-F5344CB8AC3E}">
        <p14:creationId xmlns:p14="http://schemas.microsoft.com/office/powerpoint/2010/main" val="993446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4E23B571-9329-4591-B046-AB92FC48770D}"/>
              </a:ext>
            </a:extLst>
          </p:cNvPr>
          <p:cNvSpPr/>
          <p:nvPr/>
        </p:nvSpPr>
        <p:spPr>
          <a:xfrm>
            <a:off x="-20177" y="224590"/>
            <a:ext cx="12212177" cy="10052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descr="Ovale beige">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 name="Titolo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25158"/>
            <a:ext cx="10515600" cy="1325563"/>
          </a:xfrm>
        </p:spPr>
        <p:txBody>
          <a:bodyPr rtlCol="0"/>
          <a:lstStyle/>
          <a:p>
            <a:pPr rtl="0"/>
            <a:r>
              <a:rPr lang="it-IT" dirty="0">
                <a:solidFill>
                  <a:schemeClr val="bg1"/>
                </a:solidFill>
              </a:rPr>
              <a:t>Financing plan</a:t>
            </a:r>
            <a:endParaRPr lang="it-IT" dirty="0"/>
          </a:p>
        </p:txBody>
      </p:sp>
      <p:sp>
        <p:nvSpPr>
          <p:cNvPr id="5" name="Segnaposto numero diapositiva 4">
            <a:extLst>
              <a:ext uri="{FF2B5EF4-FFF2-40B4-BE49-F238E27FC236}">
                <a16:creationId xmlns:a16="http://schemas.microsoft.com/office/drawing/2014/main" id="{CDF3C1EE-D9A0-406A-9A3A-75C82527E0DC}"/>
              </a:ext>
            </a:extLst>
          </p:cNvPr>
          <p:cNvSpPr>
            <a:spLocks noGrp="1"/>
          </p:cNvSpPr>
          <p:nvPr>
            <p:ph type="sldNum" sz="quarter" idx="12"/>
          </p:nvPr>
        </p:nvSpPr>
        <p:spPr>
          <a:xfrm>
            <a:off x="11497125" y="6184329"/>
            <a:ext cx="357116" cy="365125"/>
          </a:xfrm>
        </p:spPr>
        <p:txBody>
          <a:bodyPr rtlCol="0"/>
          <a:lstStyle/>
          <a:p>
            <a:pPr rtl="0"/>
            <a:fld id="{82EE24B5-652C-4DB5-B7C3-B5BBEC1280B1}" type="slidenum">
              <a:rPr lang="it-IT" sz="1000" smtClean="0"/>
              <a:t>19</a:t>
            </a:fld>
            <a:endParaRPr lang="it-IT" sz="1000"/>
          </a:p>
        </p:txBody>
      </p:sp>
      <p:sp>
        <p:nvSpPr>
          <p:cNvPr id="11" name="oggetto 5" descr="Rettangolo beige">
            <a:extLst>
              <a:ext uri="{FF2B5EF4-FFF2-40B4-BE49-F238E27FC236}">
                <a16:creationId xmlns:a16="http://schemas.microsoft.com/office/drawing/2014/main" id="{B07BA1F9-2C19-4C07-B29B-18B9FBCC4755}"/>
              </a:ext>
            </a:extLst>
          </p:cNvPr>
          <p:cNvSpPr/>
          <p:nvPr/>
        </p:nvSpPr>
        <p:spPr bwMode="white">
          <a:xfrm flipV="1">
            <a:off x="947606" y="974045"/>
            <a:ext cx="2700567" cy="53476"/>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it-IT"/>
          </a:p>
        </p:txBody>
      </p:sp>
      <p:graphicFrame>
        <p:nvGraphicFramePr>
          <p:cNvPr id="16" name="Tabella 15">
            <a:extLst>
              <a:ext uri="{FF2B5EF4-FFF2-40B4-BE49-F238E27FC236}">
                <a16:creationId xmlns:a16="http://schemas.microsoft.com/office/drawing/2014/main" id="{99D3B5FC-49F0-4EAE-AEC3-8B10E65B9159}"/>
              </a:ext>
            </a:extLst>
          </p:cNvPr>
          <p:cNvGraphicFramePr>
            <a:graphicFrameLocks noGrp="1"/>
          </p:cNvGraphicFramePr>
          <p:nvPr>
            <p:extLst>
              <p:ext uri="{D42A27DB-BD31-4B8C-83A1-F6EECF244321}">
                <p14:modId xmlns:p14="http://schemas.microsoft.com/office/powerpoint/2010/main" val="2483810057"/>
              </p:ext>
            </p:extLst>
          </p:nvPr>
        </p:nvGraphicFramePr>
        <p:xfrm>
          <a:off x="271446" y="1321935"/>
          <a:ext cx="6280273" cy="5174507"/>
        </p:xfrm>
        <a:graphic>
          <a:graphicData uri="http://schemas.openxmlformats.org/drawingml/2006/table">
            <a:tbl>
              <a:tblPr firstRow="1" bandRow="1">
                <a:tableStyleId>{F5AB1C69-6EDB-4FF4-983F-18BD219EF322}</a:tableStyleId>
              </a:tblPr>
              <a:tblGrid>
                <a:gridCol w="3634729">
                  <a:extLst>
                    <a:ext uri="{9D8B030D-6E8A-4147-A177-3AD203B41FA5}">
                      <a16:colId xmlns:a16="http://schemas.microsoft.com/office/drawing/2014/main" val="1121694311"/>
                    </a:ext>
                  </a:extLst>
                </a:gridCol>
                <a:gridCol w="568171">
                  <a:extLst>
                    <a:ext uri="{9D8B030D-6E8A-4147-A177-3AD203B41FA5}">
                      <a16:colId xmlns:a16="http://schemas.microsoft.com/office/drawing/2014/main" val="1261820900"/>
                    </a:ext>
                  </a:extLst>
                </a:gridCol>
                <a:gridCol w="369305">
                  <a:extLst>
                    <a:ext uri="{9D8B030D-6E8A-4147-A177-3AD203B41FA5}">
                      <a16:colId xmlns:a16="http://schemas.microsoft.com/office/drawing/2014/main" val="3331588018"/>
                    </a:ext>
                  </a:extLst>
                </a:gridCol>
                <a:gridCol w="843619">
                  <a:extLst>
                    <a:ext uri="{9D8B030D-6E8A-4147-A177-3AD203B41FA5}">
                      <a16:colId xmlns:a16="http://schemas.microsoft.com/office/drawing/2014/main" val="2516674985"/>
                    </a:ext>
                  </a:extLst>
                </a:gridCol>
                <a:gridCol w="864449">
                  <a:extLst>
                    <a:ext uri="{9D8B030D-6E8A-4147-A177-3AD203B41FA5}">
                      <a16:colId xmlns:a16="http://schemas.microsoft.com/office/drawing/2014/main" val="253341919"/>
                    </a:ext>
                  </a:extLst>
                </a:gridCol>
              </a:tblGrid>
              <a:tr h="71273">
                <a:tc>
                  <a:txBody>
                    <a:bodyPr/>
                    <a:lstStyle/>
                    <a:p>
                      <a:pPr algn="l" fontAlgn="ctr"/>
                      <a:r>
                        <a:rPr lang="it-IT" sz="700" b="1" u="none" strike="noStrike">
                          <a:effectLst/>
                        </a:rPr>
                        <a:t>COSTI DI INVESTIMENTO (CASO On-grid)</a:t>
                      </a:r>
                      <a:endParaRPr lang="it-IT" sz="700" b="1" i="0" u="none" strike="noStrike">
                        <a:solidFill>
                          <a:srgbClr val="FF0000"/>
                        </a:solidFill>
                        <a:effectLst/>
                        <a:latin typeface="+mj-lt"/>
                      </a:endParaRPr>
                    </a:p>
                  </a:txBody>
                  <a:tcPr marL="2970" marR="2970" marT="2970" marB="0" anchor="ctr"/>
                </a:tc>
                <a:tc>
                  <a:txBody>
                    <a:bodyPr/>
                    <a:lstStyle/>
                    <a:p>
                      <a:pPr algn="l" fontAlgn="ctr"/>
                      <a:endParaRPr lang="it-IT" sz="700" b="0" i="0" u="none" strike="noStrike">
                        <a:solidFill>
                          <a:srgbClr val="000000"/>
                        </a:solidFill>
                        <a:effectLst/>
                        <a:latin typeface="+mj-lt"/>
                      </a:endParaRPr>
                    </a:p>
                  </a:txBody>
                  <a:tcPr marL="2970" marR="2970" marT="2970" marB="0" anchor="ctr"/>
                </a:tc>
                <a:tc>
                  <a:txBody>
                    <a:bodyPr/>
                    <a:lstStyle/>
                    <a:p>
                      <a:pPr algn="l" fontAlgn="ctr"/>
                      <a:endParaRPr lang="it-IT" sz="700" b="0" i="0" u="none" strike="noStrike">
                        <a:solidFill>
                          <a:srgbClr val="000000"/>
                        </a:solidFill>
                        <a:effectLst/>
                        <a:latin typeface="+mj-lt"/>
                      </a:endParaRPr>
                    </a:p>
                  </a:txBody>
                  <a:tcPr marL="2970" marR="2970" marT="2970" marB="0" anchor="ctr"/>
                </a:tc>
                <a:tc>
                  <a:txBody>
                    <a:bodyPr/>
                    <a:lstStyle/>
                    <a:p>
                      <a:pPr algn="l" fontAlgn="ctr"/>
                      <a:endParaRPr lang="it-IT" sz="700" b="0" i="0" u="none" strike="noStrike">
                        <a:solidFill>
                          <a:srgbClr val="000000"/>
                        </a:solidFill>
                        <a:effectLst/>
                        <a:latin typeface="+mj-lt"/>
                      </a:endParaRPr>
                    </a:p>
                  </a:txBody>
                  <a:tcPr marL="2970" marR="2970" marT="2970" marB="0" anchor="ctr"/>
                </a:tc>
                <a:tc>
                  <a:txBody>
                    <a:bodyPr/>
                    <a:lstStyle/>
                    <a:p>
                      <a:pPr algn="l" fontAlgn="ctr"/>
                      <a:endParaRPr lang="it-IT" sz="7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3694883592"/>
                  </a:ext>
                </a:extLst>
              </a:tr>
              <a:tr h="71273">
                <a:tc>
                  <a:txBody>
                    <a:bodyPr/>
                    <a:lstStyle/>
                    <a:p>
                      <a:pPr algn="l" fontAlgn="ctr"/>
                      <a:endParaRPr lang="it-IT" sz="700" b="0" i="0" u="none" strike="noStrike">
                        <a:solidFill>
                          <a:srgbClr val="000000"/>
                        </a:solidFill>
                        <a:effectLst/>
                        <a:latin typeface="+mj-lt"/>
                      </a:endParaRPr>
                    </a:p>
                  </a:txBody>
                  <a:tcPr marL="2970" marR="2970" marT="2970" marB="0" anchor="ctr"/>
                </a:tc>
                <a:tc>
                  <a:txBody>
                    <a:bodyPr/>
                    <a:lstStyle/>
                    <a:p>
                      <a:pPr algn="l" fontAlgn="ctr"/>
                      <a:endParaRPr lang="it-IT" sz="700" b="0" i="0" u="none" strike="noStrike">
                        <a:solidFill>
                          <a:srgbClr val="000000"/>
                        </a:solidFill>
                        <a:effectLst/>
                        <a:latin typeface="+mj-lt"/>
                      </a:endParaRPr>
                    </a:p>
                  </a:txBody>
                  <a:tcPr marL="2970" marR="2970" marT="2970" marB="0" anchor="ctr"/>
                </a:tc>
                <a:tc>
                  <a:txBody>
                    <a:bodyPr/>
                    <a:lstStyle/>
                    <a:p>
                      <a:pPr algn="l" fontAlgn="ctr"/>
                      <a:endParaRPr lang="it-IT" sz="700" b="0" i="0" u="none" strike="noStrike">
                        <a:solidFill>
                          <a:srgbClr val="000000"/>
                        </a:solidFill>
                        <a:effectLst/>
                        <a:latin typeface="+mj-lt"/>
                      </a:endParaRPr>
                    </a:p>
                  </a:txBody>
                  <a:tcPr marL="2970" marR="2970" marT="2970" marB="0" anchor="ctr"/>
                </a:tc>
                <a:tc>
                  <a:txBody>
                    <a:bodyPr/>
                    <a:lstStyle/>
                    <a:p>
                      <a:pPr algn="l" fontAlgn="ctr"/>
                      <a:endParaRPr lang="it-IT" sz="700" b="0" i="0" u="none" strike="noStrike">
                        <a:solidFill>
                          <a:srgbClr val="000000"/>
                        </a:solidFill>
                        <a:effectLst/>
                        <a:latin typeface="+mj-lt"/>
                      </a:endParaRPr>
                    </a:p>
                  </a:txBody>
                  <a:tcPr marL="2970" marR="2970" marT="2970" marB="0" anchor="ctr"/>
                </a:tc>
                <a:tc>
                  <a:txBody>
                    <a:bodyPr/>
                    <a:lstStyle/>
                    <a:p>
                      <a:pPr algn="l" fontAlgn="ctr"/>
                      <a:endParaRPr lang="it-IT" sz="7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2112150484"/>
                  </a:ext>
                </a:extLst>
              </a:tr>
              <a:tr h="77212">
                <a:tc>
                  <a:txBody>
                    <a:bodyPr/>
                    <a:lstStyle/>
                    <a:p>
                      <a:pPr algn="l" fontAlgn="ctr"/>
                      <a:r>
                        <a:rPr lang="it-IT" sz="700" b="1" u="none" strike="noStrike">
                          <a:effectLst/>
                        </a:rPr>
                        <a:t>Opere civili accessorie</a:t>
                      </a:r>
                      <a:endParaRPr lang="it-IT" sz="700" b="1" i="0" u="none" strike="noStrike">
                        <a:solidFill>
                          <a:srgbClr val="000000"/>
                        </a:solidFill>
                        <a:effectLst/>
                        <a:latin typeface="+mj-lt"/>
                      </a:endParaRPr>
                    </a:p>
                  </a:txBody>
                  <a:tcPr marL="2970" marR="2970" marT="2970" marB="0" anchor="ctr"/>
                </a:tc>
                <a:tc>
                  <a:txBody>
                    <a:bodyPr/>
                    <a:lstStyle/>
                    <a:p>
                      <a:pPr algn="l" fontAlgn="ctr"/>
                      <a:r>
                        <a:rPr lang="it-IT" sz="700" b="1" u="none" strike="noStrike">
                          <a:effectLst/>
                        </a:rPr>
                        <a:t>U.M</a:t>
                      </a:r>
                      <a:endParaRPr lang="it-IT" sz="700" b="1" i="0" u="none" strike="noStrike">
                        <a:solidFill>
                          <a:srgbClr val="000000"/>
                        </a:solidFill>
                        <a:effectLst/>
                        <a:latin typeface="+mj-lt"/>
                      </a:endParaRPr>
                    </a:p>
                  </a:txBody>
                  <a:tcPr marL="2970" marR="2970" marT="2970" marB="0" anchor="ctr"/>
                </a:tc>
                <a:tc>
                  <a:txBody>
                    <a:bodyPr/>
                    <a:lstStyle/>
                    <a:p>
                      <a:pPr algn="l" fontAlgn="ctr"/>
                      <a:r>
                        <a:rPr lang="it-IT" sz="700" b="1" u="none" strike="noStrike">
                          <a:effectLst/>
                        </a:rPr>
                        <a:t>Q.tà</a:t>
                      </a:r>
                      <a:endParaRPr lang="it-IT" sz="700" b="1" i="0" u="none" strike="noStrike">
                        <a:solidFill>
                          <a:srgbClr val="000000"/>
                        </a:solidFill>
                        <a:effectLst/>
                        <a:latin typeface="+mj-lt"/>
                      </a:endParaRPr>
                    </a:p>
                  </a:txBody>
                  <a:tcPr marL="2970" marR="2970" marT="2970" marB="0" anchor="ctr"/>
                </a:tc>
                <a:tc>
                  <a:txBody>
                    <a:bodyPr/>
                    <a:lstStyle/>
                    <a:p>
                      <a:pPr algn="l" fontAlgn="ctr"/>
                      <a:r>
                        <a:rPr lang="it-IT" sz="700" b="1" u="none" strike="noStrike">
                          <a:effectLst/>
                        </a:rPr>
                        <a:t>Costo </a:t>
                      </a:r>
                      <a:r>
                        <a:rPr lang="it-IT" sz="700" b="1" u="none" strike="noStrike" err="1">
                          <a:effectLst/>
                        </a:rPr>
                        <a:t>unit</a:t>
                      </a:r>
                      <a:r>
                        <a:rPr lang="it-IT" sz="700" b="1" u="none" strike="noStrike">
                          <a:effectLst/>
                        </a:rPr>
                        <a:t>.</a:t>
                      </a:r>
                      <a:endParaRPr lang="it-IT" sz="700" b="1" i="0" u="none" strike="noStrike">
                        <a:solidFill>
                          <a:srgbClr val="000000"/>
                        </a:solidFill>
                        <a:effectLst/>
                        <a:latin typeface="+mj-lt"/>
                      </a:endParaRPr>
                    </a:p>
                  </a:txBody>
                  <a:tcPr marL="2970" marR="2970" marT="2970" marB="0" anchor="ctr"/>
                </a:tc>
                <a:tc>
                  <a:txBody>
                    <a:bodyPr/>
                    <a:lstStyle/>
                    <a:p>
                      <a:pPr algn="l" fontAlgn="ctr"/>
                      <a:r>
                        <a:rPr lang="it-IT" sz="700" b="1" u="none" strike="noStrike">
                          <a:effectLst/>
                        </a:rPr>
                        <a:t> Costo in Euro </a:t>
                      </a:r>
                      <a:endParaRPr lang="it-IT" sz="700" b="1"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2327258924"/>
                  </a:ext>
                </a:extLst>
              </a:tr>
              <a:tr h="69045">
                <a:tc>
                  <a:txBody>
                    <a:bodyPr/>
                    <a:lstStyle/>
                    <a:p>
                      <a:pPr algn="l" fontAlgn="ctr"/>
                      <a:r>
                        <a:rPr lang="it-IT" sz="700" u="none" strike="noStrike">
                          <a:effectLst/>
                        </a:rPr>
                        <a:t>Sistema di depurazione digestato</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mq</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1</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 €       243.902,44 </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 €        243.902,44 </a:t>
                      </a:r>
                      <a:endParaRPr lang="it-IT" sz="7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1419117544"/>
                  </a:ext>
                </a:extLst>
              </a:tr>
              <a:tr h="112653">
                <a:tc gridSpan="5">
                  <a:txBody>
                    <a:bodyPr/>
                    <a:lstStyle/>
                    <a:p>
                      <a:pPr algn="l" fontAlgn="ctr"/>
                      <a:endParaRPr lang="it-IT" sz="700" b="1" i="0" u="none" strike="noStrike">
                        <a:solidFill>
                          <a:srgbClr val="000000"/>
                        </a:solidFill>
                        <a:effectLst/>
                        <a:latin typeface="+mj-lt"/>
                      </a:endParaRPr>
                    </a:p>
                  </a:txBody>
                  <a:tcPr marL="2970" marR="2970" marT="2970" marB="0" anchor="ctr"/>
                </a:tc>
                <a:tc hMerge="1">
                  <a:txBody>
                    <a:bodyPr/>
                    <a:lstStyle/>
                    <a:p>
                      <a:pPr algn="l" fontAlgn="ctr"/>
                      <a:endParaRPr lang="it-IT" sz="700" b="0" i="0" u="none" strike="noStrike">
                        <a:solidFill>
                          <a:srgbClr val="000000"/>
                        </a:solidFill>
                        <a:effectLst/>
                        <a:latin typeface="+mj-lt"/>
                      </a:endParaRPr>
                    </a:p>
                  </a:txBody>
                  <a:tcPr marL="2970" marR="2970" marT="297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pPr algn="l" fontAlgn="ctr"/>
                      <a:endParaRPr lang="it-IT" sz="700" b="0" i="0" u="none" strike="noStrike">
                        <a:solidFill>
                          <a:srgbClr val="000000"/>
                        </a:solidFill>
                        <a:effectLst/>
                        <a:latin typeface="+mj-lt"/>
                      </a:endParaRPr>
                    </a:p>
                  </a:txBody>
                  <a:tcPr marL="2970" marR="2970" marT="297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pPr algn="l" fontAlgn="ctr"/>
                      <a:endParaRPr lang="it-IT" sz="700" b="0" i="0" u="none" strike="noStrike">
                        <a:solidFill>
                          <a:srgbClr val="000000"/>
                        </a:solidFill>
                        <a:effectLst/>
                        <a:latin typeface="+mj-lt"/>
                      </a:endParaRPr>
                    </a:p>
                  </a:txBody>
                  <a:tcPr marL="2970" marR="2970" marT="297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pPr algn="l" fontAlgn="ctr"/>
                      <a:endParaRPr lang="it-IT" sz="700" b="1" i="0" u="none" strike="noStrike">
                        <a:solidFill>
                          <a:srgbClr val="000000"/>
                        </a:solidFill>
                        <a:effectLst/>
                        <a:latin typeface="+mj-lt"/>
                      </a:endParaRPr>
                    </a:p>
                  </a:txBody>
                  <a:tcPr marL="2970" marR="2970" marT="297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3291822"/>
                  </a:ext>
                </a:extLst>
              </a:tr>
              <a:tr h="69045">
                <a:tc>
                  <a:txBody>
                    <a:bodyPr/>
                    <a:lstStyle/>
                    <a:p>
                      <a:pPr algn="l" fontAlgn="ctr"/>
                      <a:r>
                        <a:rPr lang="it-IT" sz="700" b="1" u="none" strike="noStrike">
                          <a:effectLst/>
                        </a:rPr>
                        <a:t>Opere civili: Fabbricati</a:t>
                      </a:r>
                      <a:endParaRPr lang="it-IT" sz="700" b="1" i="0" u="none" strike="noStrike">
                        <a:solidFill>
                          <a:srgbClr val="000000"/>
                        </a:solidFill>
                        <a:effectLst/>
                        <a:latin typeface="+mj-lt"/>
                      </a:endParaRPr>
                    </a:p>
                  </a:txBody>
                  <a:tcPr marL="2970" marR="2970" marT="2970" marB="0" anchor="ctr"/>
                </a:tc>
                <a:tc>
                  <a:txBody>
                    <a:bodyPr/>
                    <a:lstStyle/>
                    <a:p>
                      <a:pPr algn="l" fontAlgn="ctr"/>
                      <a:endParaRPr lang="it-IT" sz="700" b="1" i="0" u="none" strike="noStrike">
                        <a:solidFill>
                          <a:srgbClr val="000000"/>
                        </a:solidFill>
                        <a:effectLst/>
                        <a:latin typeface="+mj-lt"/>
                      </a:endParaRPr>
                    </a:p>
                  </a:txBody>
                  <a:tcPr marL="2970" marR="2970" marT="2970" marB="0" anchor="ctr"/>
                </a:tc>
                <a:tc>
                  <a:txBody>
                    <a:bodyPr/>
                    <a:lstStyle/>
                    <a:p>
                      <a:pPr algn="l" fontAlgn="ctr"/>
                      <a:endParaRPr lang="it-IT" sz="700" b="1" i="0" u="none" strike="noStrike">
                        <a:solidFill>
                          <a:srgbClr val="000000"/>
                        </a:solidFill>
                        <a:effectLst/>
                        <a:latin typeface="+mj-lt"/>
                      </a:endParaRPr>
                    </a:p>
                  </a:txBody>
                  <a:tcPr marL="2970" marR="2970" marT="2970" marB="0" anchor="ctr"/>
                </a:tc>
                <a:tc>
                  <a:txBody>
                    <a:bodyPr/>
                    <a:lstStyle/>
                    <a:p>
                      <a:pPr algn="l" fontAlgn="ctr"/>
                      <a:endParaRPr lang="it-IT" sz="700" b="1" i="0" u="none" strike="noStrike">
                        <a:solidFill>
                          <a:srgbClr val="000000"/>
                        </a:solidFill>
                        <a:effectLst/>
                        <a:latin typeface="+mj-lt"/>
                      </a:endParaRPr>
                    </a:p>
                  </a:txBody>
                  <a:tcPr marL="2970" marR="2970" marT="2970" marB="0" anchor="ctr"/>
                </a:tc>
                <a:tc>
                  <a:txBody>
                    <a:bodyPr/>
                    <a:lstStyle/>
                    <a:p>
                      <a:pPr algn="l" fontAlgn="ctr"/>
                      <a:endParaRPr lang="it-IT" sz="700" b="1"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4024527130"/>
                  </a:ext>
                </a:extLst>
              </a:tr>
              <a:tr h="88161">
                <a:tc>
                  <a:txBody>
                    <a:bodyPr/>
                    <a:lstStyle/>
                    <a:p>
                      <a:pPr algn="l" fontAlgn="ctr"/>
                      <a:r>
                        <a:rPr lang="it-IT" sz="700" u="none" strike="noStrike">
                          <a:effectLst/>
                        </a:rPr>
                        <a:t>Capannone prefabbricato sezione di CONFERIMENTO</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mq</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1.767 </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 €               300,00 </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 €        530.100,00 </a:t>
                      </a:r>
                      <a:endParaRPr lang="it-IT" sz="7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706353383"/>
                  </a:ext>
                </a:extLst>
              </a:tr>
              <a:tr h="69045">
                <a:tc>
                  <a:txBody>
                    <a:bodyPr/>
                    <a:lstStyle/>
                    <a:p>
                      <a:pPr algn="l" fontAlgn="ctr"/>
                      <a:r>
                        <a:rPr lang="it-IT" sz="700" u="none" strike="noStrike">
                          <a:effectLst/>
                        </a:rPr>
                        <a:t>Tettoia stoccaggio prodotto finito</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mq</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1.270 </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 €               250,00 </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 €        317.500,00 </a:t>
                      </a:r>
                      <a:endParaRPr lang="it-IT" sz="7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2545637443"/>
                  </a:ext>
                </a:extLst>
              </a:tr>
              <a:tr h="69045">
                <a:tc>
                  <a:txBody>
                    <a:bodyPr/>
                    <a:lstStyle/>
                    <a:p>
                      <a:pPr algn="l" fontAlgn="ctr"/>
                      <a:r>
                        <a:rPr lang="it-IT" sz="700" u="none" strike="noStrike">
                          <a:effectLst/>
                        </a:rPr>
                        <a:t>Locale quadri elettrici</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mq</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205 </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 €               250,00 </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 €          51.250,00 </a:t>
                      </a:r>
                      <a:endParaRPr lang="it-IT" sz="7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1956116345"/>
                  </a:ext>
                </a:extLst>
              </a:tr>
              <a:tr h="160364">
                <a:tc gridSpan="5">
                  <a:txBody>
                    <a:bodyPr/>
                    <a:lstStyle/>
                    <a:p>
                      <a:pPr algn="l" fontAlgn="ctr"/>
                      <a:endParaRPr lang="it-IT" sz="700" b="1" i="0" u="none" strike="noStrike">
                        <a:solidFill>
                          <a:srgbClr val="000000"/>
                        </a:solidFill>
                        <a:effectLst/>
                        <a:latin typeface="+mj-lt"/>
                      </a:endParaRPr>
                    </a:p>
                  </a:txBody>
                  <a:tcPr marL="2970" marR="2970" marT="2970" marB="0" anchor="ctr"/>
                </a:tc>
                <a:tc hMerge="1">
                  <a:txBody>
                    <a:bodyPr/>
                    <a:lstStyle/>
                    <a:p>
                      <a:pPr algn="l" fontAlgn="ctr"/>
                      <a:endParaRPr lang="it-IT" sz="700" b="0" i="0" u="none" strike="noStrike">
                        <a:solidFill>
                          <a:srgbClr val="000000"/>
                        </a:solidFill>
                        <a:effectLst/>
                        <a:latin typeface="+mj-lt"/>
                      </a:endParaRPr>
                    </a:p>
                  </a:txBody>
                  <a:tcPr marL="2970" marR="2970" marT="2970" marB="0" anchor="ctr"/>
                </a:tc>
                <a:tc hMerge="1">
                  <a:txBody>
                    <a:bodyPr/>
                    <a:lstStyle/>
                    <a:p>
                      <a:pPr algn="l" fontAlgn="ctr"/>
                      <a:endParaRPr lang="it-IT" sz="700" b="0" i="0" u="none" strike="noStrike">
                        <a:solidFill>
                          <a:srgbClr val="000000"/>
                        </a:solidFill>
                        <a:effectLst/>
                        <a:latin typeface="+mj-lt"/>
                      </a:endParaRPr>
                    </a:p>
                  </a:txBody>
                  <a:tcPr marL="2970" marR="2970" marT="2970" marB="0" anchor="ctr"/>
                </a:tc>
                <a:tc hMerge="1">
                  <a:txBody>
                    <a:bodyPr/>
                    <a:lstStyle/>
                    <a:p>
                      <a:pPr algn="l" fontAlgn="ctr"/>
                      <a:endParaRPr lang="it-IT" sz="700" b="0" i="0" u="none" strike="noStrike">
                        <a:solidFill>
                          <a:srgbClr val="000000"/>
                        </a:solidFill>
                        <a:effectLst/>
                        <a:latin typeface="+mj-lt"/>
                      </a:endParaRPr>
                    </a:p>
                  </a:txBody>
                  <a:tcPr marL="2970" marR="2970" marT="2970" marB="0" anchor="ctr"/>
                </a:tc>
                <a:tc hMerge="1">
                  <a:txBody>
                    <a:bodyPr/>
                    <a:lstStyle/>
                    <a:p>
                      <a:pPr algn="l" fontAlgn="ctr"/>
                      <a:endParaRPr lang="it-IT" sz="700" b="1"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2884727193"/>
                  </a:ext>
                </a:extLst>
              </a:tr>
              <a:tr h="69045">
                <a:tc>
                  <a:txBody>
                    <a:bodyPr/>
                    <a:lstStyle/>
                    <a:p>
                      <a:pPr algn="l" fontAlgn="ctr"/>
                      <a:r>
                        <a:rPr lang="it-IT" sz="700" b="1" u="none" strike="noStrike">
                          <a:effectLst/>
                        </a:rPr>
                        <a:t>Impianto di DIGESTIONE anaerobica</a:t>
                      </a:r>
                      <a:endParaRPr lang="it-IT" sz="700" b="1" i="0" u="none" strike="noStrike">
                        <a:solidFill>
                          <a:srgbClr val="000000"/>
                        </a:solidFill>
                        <a:effectLst/>
                        <a:latin typeface="+mj-lt"/>
                      </a:endParaRPr>
                    </a:p>
                  </a:txBody>
                  <a:tcPr marL="2970" marR="2970" marT="2970" marB="0" anchor="ctr"/>
                </a:tc>
                <a:tc>
                  <a:txBody>
                    <a:bodyPr/>
                    <a:lstStyle/>
                    <a:p>
                      <a:pPr algn="l" fontAlgn="ctr"/>
                      <a:endParaRPr lang="it-IT" sz="700" b="1" i="0" u="none" strike="noStrike">
                        <a:solidFill>
                          <a:srgbClr val="000000"/>
                        </a:solidFill>
                        <a:effectLst/>
                        <a:latin typeface="+mj-lt"/>
                      </a:endParaRPr>
                    </a:p>
                  </a:txBody>
                  <a:tcPr marL="2970" marR="2970" marT="2970" marB="0" anchor="ctr"/>
                </a:tc>
                <a:tc>
                  <a:txBody>
                    <a:bodyPr/>
                    <a:lstStyle/>
                    <a:p>
                      <a:pPr algn="l" fontAlgn="ctr"/>
                      <a:endParaRPr lang="it-IT" sz="700" b="1" i="0" u="none" strike="noStrike">
                        <a:solidFill>
                          <a:srgbClr val="000000"/>
                        </a:solidFill>
                        <a:effectLst/>
                        <a:latin typeface="+mj-lt"/>
                      </a:endParaRPr>
                    </a:p>
                  </a:txBody>
                  <a:tcPr marL="2970" marR="2970" marT="2970" marB="0" anchor="ctr"/>
                </a:tc>
                <a:tc>
                  <a:txBody>
                    <a:bodyPr/>
                    <a:lstStyle/>
                    <a:p>
                      <a:pPr algn="l" fontAlgn="ctr"/>
                      <a:endParaRPr lang="it-IT" sz="700" b="1" i="0" u="none" strike="noStrike">
                        <a:solidFill>
                          <a:srgbClr val="000000"/>
                        </a:solidFill>
                        <a:effectLst/>
                        <a:latin typeface="+mj-lt"/>
                      </a:endParaRPr>
                    </a:p>
                  </a:txBody>
                  <a:tcPr marL="2970" marR="2970" marT="2970" marB="0" anchor="ctr"/>
                </a:tc>
                <a:tc>
                  <a:txBody>
                    <a:bodyPr/>
                    <a:lstStyle/>
                    <a:p>
                      <a:pPr algn="l" fontAlgn="ctr"/>
                      <a:endParaRPr lang="it-IT" sz="700" b="1"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1239244606"/>
                  </a:ext>
                </a:extLst>
              </a:tr>
              <a:tr h="142545">
                <a:tc>
                  <a:txBody>
                    <a:bodyPr/>
                    <a:lstStyle/>
                    <a:p>
                      <a:pPr algn="l" fontAlgn="ctr"/>
                      <a:r>
                        <a:rPr lang="it-IT" sz="700" u="none" strike="noStrike">
                          <a:effectLst/>
                        </a:rPr>
                        <a:t>Fornitura e montaggio completo impianto di digestione anaerobica</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Corpo</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1</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4.597.900</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 €    4.597.899,63 </a:t>
                      </a:r>
                      <a:endParaRPr lang="it-IT" sz="7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2468453282"/>
                  </a:ext>
                </a:extLst>
              </a:tr>
              <a:tr h="128478">
                <a:tc gridSpan="5">
                  <a:txBody>
                    <a:bodyPr/>
                    <a:lstStyle/>
                    <a:p>
                      <a:pPr algn="l" fontAlgn="ctr"/>
                      <a:endParaRPr lang="it-IT" sz="700" b="1" i="0" u="none" strike="noStrike">
                        <a:solidFill>
                          <a:srgbClr val="000000"/>
                        </a:solidFill>
                        <a:effectLst/>
                        <a:latin typeface="+mj-lt"/>
                      </a:endParaRPr>
                    </a:p>
                  </a:txBody>
                  <a:tcPr marL="2970" marR="2970" marT="2970" marB="0" anchor="ctr"/>
                </a:tc>
                <a:tc hMerge="1">
                  <a:txBody>
                    <a:bodyPr/>
                    <a:lstStyle/>
                    <a:p>
                      <a:pPr algn="l" fontAlgn="ctr"/>
                      <a:endParaRPr lang="it-IT" sz="700" b="1" i="0" u="none" strike="noStrike">
                        <a:solidFill>
                          <a:srgbClr val="000000"/>
                        </a:solidFill>
                        <a:effectLst/>
                        <a:latin typeface="+mj-lt"/>
                      </a:endParaRPr>
                    </a:p>
                  </a:txBody>
                  <a:tcPr marL="2970" marR="2970" marT="2970" marB="0" anchor="ctr"/>
                </a:tc>
                <a:tc hMerge="1">
                  <a:txBody>
                    <a:bodyPr/>
                    <a:lstStyle/>
                    <a:p>
                      <a:pPr algn="l" fontAlgn="ctr"/>
                      <a:endParaRPr lang="it-IT" sz="700" b="1" i="0" u="none" strike="noStrike">
                        <a:solidFill>
                          <a:srgbClr val="000000"/>
                        </a:solidFill>
                        <a:effectLst/>
                        <a:latin typeface="+mj-lt"/>
                      </a:endParaRPr>
                    </a:p>
                  </a:txBody>
                  <a:tcPr marL="2970" marR="2970" marT="2970" marB="0" anchor="ctr"/>
                </a:tc>
                <a:tc hMerge="1">
                  <a:txBody>
                    <a:bodyPr/>
                    <a:lstStyle/>
                    <a:p>
                      <a:pPr algn="l" fontAlgn="ctr"/>
                      <a:endParaRPr lang="it-IT" sz="700" b="1" i="0" u="none" strike="noStrike">
                        <a:solidFill>
                          <a:srgbClr val="000000"/>
                        </a:solidFill>
                        <a:effectLst/>
                        <a:latin typeface="+mj-lt"/>
                      </a:endParaRPr>
                    </a:p>
                  </a:txBody>
                  <a:tcPr marL="2970" marR="2970" marT="2970" marB="0" anchor="ctr"/>
                </a:tc>
                <a:tc hMerge="1">
                  <a:txBody>
                    <a:bodyPr/>
                    <a:lstStyle/>
                    <a:p>
                      <a:pPr algn="l" fontAlgn="ctr"/>
                      <a:endParaRPr lang="it-IT" sz="700" b="1"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2126538085"/>
                  </a:ext>
                </a:extLst>
              </a:tr>
              <a:tr h="71273">
                <a:tc>
                  <a:txBody>
                    <a:bodyPr/>
                    <a:lstStyle/>
                    <a:p>
                      <a:pPr algn="l" fontAlgn="ctr"/>
                      <a:r>
                        <a:rPr lang="it-IT" sz="700" b="1" u="none" strike="noStrike">
                          <a:effectLst/>
                        </a:rPr>
                        <a:t>Impianto elettrico</a:t>
                      </a:r>
                      <a:endParaRPr lang="it-IT" sz="700" b="1" i="0" u="none" strike="noStrike">
                        <a:solidFill>
                          <a:srgbClr val="000000"/>
                        </a:solidFill>
                        <a:effectLst/>
                        <a:latin typeface="+mj-lt"/>
                      </a:endParaRPr>
                    </a:p>
                  </a:txBody>
                  <a:tcPr marL="2970" marR="2970" marT="2970" marB="0" anchor="ctr"/>
                </a:tc>
                <a:tc>
                  <a:txBody>
                    <a:bodyPr/>
                    <a:lstStyle/>
                    <a:p>
                      <a:pPr algn="l" fontAlgn="ctr"/>
                      <a:endParaRPr lang="it-IT" sz="700" b="1" i="0" u="none" strike="noStrike">
                        <a:solidFill>
                          <a:srgbClr val="000000"/>
                        </a:solidFill>
                        <a:effectLst/>
                        <a:latin typeface="+mj-lt"/>
                      </a:endParaRPr>
                    </a:p>
                  </a:txBody>
                  <a:tcPr marL="2970" marR="2970" marT="2970" marB="0" anchor="ctr"/>
                </a:tc>
                <a:tc>
                  <a:txBody>
                    <a:bodyPr/>
                    <a:lstStyle/>
                    <a:p>
                      <a:pPr algn="l" fontAlgn="ctr"/>
                      <a:endParaRPr lang="it-IT" sz="700" b="1" i="0" u="none" strike="noStrike">
                        <a:solidFill>
                          <a:srgbClr val="000000"/>
                        </a:solidFill>
                        <a:effectLst/>
                        <a:latin typeface="+mj-lt"/>
                      </a:endParaRPr>
                    </a:p>
                  </a:txBody>
                  <a:tcPr marL="2970" marR="2970" marT="2970" marB="0" anchor="ctr"/>
                </a:tc>
                <a:tc>
                  <a:txBody>
                    <a:bodyPr/>
                    <a:lstStyle/>
                    <a:p>
                      <a:pPr algn="l" fontAlgn="ctr"/>
                      <a:endParaRPr lang="it-IT" sz="700" b="1" i="0" u="none" strike="noStrike">
                        <a:solidFill>
                          <a:srgbClr val="000000"/>
                        </a:solidFill>
                        <a:effectLst/>
                        <a:latin typeface="+mj-lt"/>
                      </a:endParaRPr>
                    </a:p>
                  </a:txBody>
                  <a:tcPr marL="2970" marR="2970" marT="2970" marB="0" anchor="ctr"/>
                </a:tc>
                <a:tc>
                  <a:txBody>
                    <a:bodyPr/>
                    <a:lstStyle/>
                    <a:p>
                      <a:pPr algn="l" fontAlgn="ctr"/>
                      <a:endParaRPr lang="it-IT" sz="700" b="1"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632078143"/>
                  </a:ext>
                </a:extLst>
              </a:tr>
              <a:tr h="142545">
                <a:tc>
                  <a:txBody>
                    <a:bodyPr/>
                    <a:lstStyle/>
                    <a:p>
                      <a:pPr algn="l" fontAlgn="b"/>
                      <a:r>
                        <a:rPr lang="it-IT" sz="700" u="none" strike="noStrike">
                          <a:effectLst/>
                        </a:rPr>
                        <a:t>Impianto elettrico locale distribuzione e quadri automazione capannone CONFERIMENTO</a:t>
                      </a:r>
                      <a:endParaRPr lang="it-IT" sz="700" b="0" i="0" u="none" strike="noStrike">
                        <a:solidFill>
                          <a:srgbClr val="000000"/>
                        </a:solidFill>
                        <a:effectLst/>
                        <a:latin typeface="+mj-lt"/>
                      </a:endParaRPr>
                    </a:p>
                  </a:txBody>
                  <a:tcPr marL="2970" marR="2970" marT="2970" marB="0" anchor="b"/>
                </a:tc>
                <a:tc>
                  <a:txBody>
                    <a:bodyPr/>
                    <a:lstStyle/>
                    <a:p>
                      <a:pPr algn="l" fontAlgn="ctr"/>
                      <a:r>
                        <a:rPr lang="it-IT" sz="700" u="none" strike="noStrike">
                          <a:effectLst/>
                        </a:rPr>
                        <a:t>Corpo</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1</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26.000</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 €          26.000,00 </a:t>
                      </a:r>
                      <a:endParaRPr lang="it-IT" sz="7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1747249242"/>
                  </a:ext>
                </a:extLst>
              </a:tr>
              <a:tr h="142545">
                <a:tc>
                  <a:txBody>
                    <a:bodyPr/>
                    <a:lstStyle/>
                    <a:p>
                      <a:pPr algn="l" fontAlgn="ctr"/>
                      <a:r>
                        <a:rPr lang="it-IT" sz="700" u="none" strike="noStrike">
                          <a:effectLst/>
                        </a:rPr>
                        <a:t>Impianto elettrico locale distribuzione e quadri automazione AIA MATURAZIONE</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Corpo</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1</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23.000</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 €          23.000,00 </a:t>
                      </a:r>
                      <a:endParaRPr lang="it-IT" sz="7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1326835642"/>
                  </a:ext>
                </a:extLst>
              </a:tr>
              <a:tr h="142545">
                <a:tc>
                  <a:txBody>
                    <a:bodyPr/>
                    <a:lstStyle/>
                    <a:p>
                      <a:pPr algn="l" fontAlgn="ctr"/>
                      <a:r>
                        <a:rPr lang="it-IT" sz="700" u="none" strike="noStrike">
                          <a:effectLst/>
                        </a:rPr>
                        <a:t>Impianto elettrico locale distribuzione e quadri automazione RAFFINAZIONE</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Corpo</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1</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23.000</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 €          23.000,00 </a:t>
                      </a:r>
                      <a:endParaRPr lang="it-IT" sz="7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2641940347"/>
                  </a:ext>
                </a:extLst>
              </a:tr>
              <a:tr h="142545">
                <a:tc>
                  <a:txBody>
                    <a:bodyPr/>
                    <a:lstStyle/>
                    <a:p>
                      <a:pPr algn="l" fontAlgn="ctr"/>
                      <a:r>
                        <a:rPr lang="it-IT" sz="700" u="none" strike="noStrike">
                          <a:effectLst/>
                        </a:rPr>
                        <a:t>Impianto elettrico locale distribuzione e quadri automazione DIGESTIONE ANAEROBICA</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Corpo</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1</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32.000</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 €          32.000,00 </a:t>
                      </a:r>
                      <a:endParaRPr lang="it-IT" sz="7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1772555038"/>
                  </a:ext>
                </a:extLst>
              </a:tr>
              <a:tr h="142545">
                <a:tc>
                  <a:txBody>
                    <a:bodyPr/>
                    <a:lstStyle/>
                    <a:p>
                      <a:pPr algn="l" fontAlgn="ctr"/>
                      <a:r>
                        <a:rPr lang="it-IT" sz="700" u="none" strike="noStrike">
                          <a:effectLst/>
                        </a:rPr>
                        <a:t>Impianto elettrico locale distribuzione e quadri automazione TRATTAMENTO ACQUE</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Corpo</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1</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16.000</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 €          16.000,00 </a:t>
                      </a:r>
                      <a:endParaRPr lang="it-IT" sz="7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3844936877"/>
                  </a:ext>
                </a:extLst>
              </a:tr>
              <a:tr h="142545">
                <a:tc>
                  <a:txBody>
                    <a:bodyPr/>
                    <a:lstStyle/>
                    <a:p>
                      <a:pPr algn="l" fontAlgn="ctr"/>
                      <a:r>
                        <a:rPr lang="it-IT" sz="700" u="none" strike="noStrike">
                          <a:effectLst/>
                        </a:rPr>
                        <a:t>Impianto elettrico locale distribuzione e quadri automazione ANTINCENDIO</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Corpo</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1</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30.000</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 €          30.000,00 </a:t>
                      </a:r>
                      <a:endParaRPr lang="it-IT" sz="7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1338312895"/>
                  </a:ext>
                </a:extLst>
              </a:tr>
              <a:tr h="142545">
                <a:tc>
                  <a:txBody>
                    <a:bodyPr/>
                    <a:lstStyle/>
                    <a:p>
                      <a:pPr algn="l" fontAlgn="ctr"/>
                      <a:r>
                        <a:rPr lang="it-IT" sz="700" u="none" strike="noStrike">
                          <a:effectLst/>
                        </a:rPr>
                        <a:t>Illuminazione interna, prese di servizio, luci esterne, uffici e varie</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Corpo</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1</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67.757</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 €          67.757,00 </a:t>
                      </a:r>
                      <a:endParaRPr lang="it-IT" sz="7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3969729827"/>
                  </a:ext>
                </a:extLst>
              </a:tr>
              <a:tr h="167712">
                <a:tc>
                  <a:txBody>
                    <a:bodyPr/>
                    <a:lstStyle/>
                    <a:p>
                      <a:pPr algn="l" fontAlgn="ctr"/>
                      <a:r>
                        <a:rPr lang="it-IT" sz="700" u="none" strike="noStrike">
                          <a:effectLst/>
                        </a:rPr>
                        <a:t>Cabine di media tensione, sezionatori di media e cavi di collegamento alle </a:t>
                      </a:r>
                      <a:r>
                        <a:rPr lang="it-IT" sz="700" u="none" strike="noStrike" err="1">
                          <a:effectLst/>
                        </a:rPr>
                        <a:t>sottocabine</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Corpo</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1</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110.000</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 €        110.000,00 </a:t>
                      </a:r>
                      <a:endParaRPr lang="it-IT" sz="7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2942159864"/>
                  </a:ext>
                </a:extLst>
              </a:tr>
              <a:tr h="71273">
                <a:tc>
                  <a:txBody>
                    <a:bodyPr/>
                    <a:lstStyle/>
                    <a:p>
                      <a:pPr algn="l" fontAlgn="ctr"/>
                      <a:r>
                        <a:rPr lang="it-IT" sz="700" u="none" strike="noStrike">
                          <a:effectLst/>
                        </a:rPr>
                        <a:t>Ausiliari</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Corpo</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1</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50.000</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 €          50.000,00 </a:t>
                      </a:r>
                      <a:endParaRPr lang="it-IT" sz="7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2782713301"/>
                  </a:ext>
                </a:extLst>
              </a:tr>
              <a:tr h="82591">
                <a:tc gridSpan="5">
                  <a:txBody>
                    <a:bodyPr/>
                    <a:lstStyle/>
                    <a:p>
                      <a:pPr algn="l" fontAlgn="ctr"/>
                      <a:endParaRPr lang="it-IT" sz="700" b="1" i="0" u="none" strike="noStrike">
                        <a:solidFill>
                          <a:srgbClr val="000000"/>
                        </a:solidFill>
                        <a:effectLst/>
                        <a:latin typeface="+mj-lt"/>
                      </a:endParaRPr>
                    </a:p>
                  </a:txBody>
                  <a:tcPr marL="2970" marR="2970" marT="2970" marB="0" anchor="ctr"/>
                </a:tc>
                <a:tc hMerge="1">
                  <a:txBody>
                    <a:bodyPr/>
                    <a:lstStyle/>
                    <a:p>
                      <a:pPr algn="l" fontAlgn="ctr"/>
                      <a:endParaRPr lang="it-IT" sz="700" b="1" i="0" u="none" strike="noStrike">
                        <a:solidFill>
                          <a:srgbClr val="000000"/>
                        </a:solidFill>
                        <a:effectLst/>
                        <a:latin typeface="+mj-lt"/>
                      </a:endParaRPr>
                    </a:p>
                  </a:txBody>
                  <a:tcPr marL="2970" marR="2970" marT="2970" marB="0" anchor="ctr"/>
                </a:tc>
                <a:tc hMerge="1">
                  <a:txBody>
                    <a:bodyPr/>
                    <a:lstStyle/>
                    <a:p>
                      <a:pPr algn="l" fontAlgn="ctr"/>
                      <a:endParaRPr lang="it-IT" sz="700" b="0" i="0" u="none" strike="noStrike">
                        <a:solidFill>
                          <a:srgbClr val="000000"/>
                        </a:solidFill>
                        <a:effectLst/>
                        <a:latin typeface="+mj-lt"/>
                      </a:endParaRPr>
                    </a:p>
                  </a:txBody>
                  <a:tcPr marL="2970" marR="2970" marT="2970" marB="0" anchor="ctr"/>
                </a:tc>
                <a:tc hMerge="1">
                  <a:txBody>
                    <a:bodyPr/>
                    <a:lstStyle/>
                    <a:p>
                      <a:pPr algn="l" fontAlgn="ctr"/>
                      <a:endParaRPr lang="it-IT" sz="700" b="0" i="0" u="none" strike="noStrike">
                        <a:solidFill>
                          <a:srgbClr val="000000"/>
                        </a:solidFill>
                        <a:effectLst/>
                        <a:latin typeface="+mj-lt"/>
                      </a:endParaRPr>
                    </a:p>
                  </a:txBody>
                  <a:tcPr marL="2970" marR="2970" marT="2970" marB="0" anchor="ctr"/>
                </a:tc>
                <a:tc hMerge="1">
                  <a:txBody>
                    <a:bodyPr/>
                    <a:lstStyle/>
                    <a:p>
                      <a:pPr algn="l" fontAlgn="ctr"/>
                      <a:endParaRPr lang="it-IT" sz="700" b="1"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3517909250"/>
                  </a:ext>
                </a:extLst>
              </a:tr>
              <a:tr h="142545">
                <a:tc>
                  <a:txBody>
                    <a:bodyPr/>
                    <a:lstStyle/>
                    <a:p>
                      <a:pPr algn="l" fontAlgn="ctr"/>
                      <a:r>
                        <a:rPr lang="it-IT" sz="700" b="1" u="none" strike="noStrike">
                          <a:effectLst/>
                        </a:rPr>
                        <a:t>Attrezzature: Pretrattamento compostaggio (sezione di conferimento)</a:t>
                      </a:r>
                      <a:endParaRPr lang="it-IT" sz="700" b="1" i="0" u="none" strike="noStrike">
                        <a:solidFill>
                          <a:srgbClr val="000000"/>
                        </a:solidFill>
                        <a:effectLst/>
                        <a:latin typeface="+mj-lt"/>
                      </a:endParaRPr>
                    </a:p>
                  </a:txBody>
                  <a:tcPr marL="2970" marR="2970" marT="2970" marB="0" anchor="ctr"/>
                </a:tc>
                <a:tc>
                  <a:txBody>
                    <a:bodyPr/>
                    <a:lstStyle/>
                    <a:p>
                      <a:pPr algn="l" fontAlgn="ctr"/>
                      <a:endParaRPr lang="it-IT" sz="700" b="1" i="0" u="none" strike="noStrike">
                        <a:solidFill>
                          <a:srgbClr val="000000"/>
                        </a:solidFill>
                        <a:effectLst/>
                        <a:latin typeface="+mj-lt"/>
                      </a:endParaRPr>
                    </a:p>
                  </a:txBody>
                  <a:tcPr marL="2970" marR="2970" marT="2970" marB="0" anchor="ctr"/>
                </a:tc>
                <a:tc>
                  <a:txBody>
                    <a:bodyPr/>
                    <a:lstStyle/>
                    <a:p>
                      <a:pPr algn="l" fontAlgn="ctr"/>
                      <a:endParaRPr lang="it-IT" sz="700" b="1" i="0" u="none" strike="noStrike">
                        <a:solidFill>
                          <a:srgbClr val="000000"/>
                        </a:solidFill>
                        <a:effectLst/>
                        <a:latin typeface="+mj-lt"/>
                      </a:endParaRPr>
                    </a:p>
                  </a:txBody>
                  <a:tcPr marL="2970" marR="2970" marT="2970" marB="0" anchor="ctr"/>
                </a:tc>
                <a:tc>
                  <a:txBody>
                    <a:bodyPr/>
                    <a:lstStyle/>
                    <a:p>
                      <a:pPr algn="l" fontAlgn="ctr"/>
                      <a:endParaRPr lang="it-IT" sz="700" b="1" i="0" u="none" strike="noStrike">
                        <a:solidFill>
                          <a:srgbClr val="000000"/>
                        </a:solidFill>
                        <a:effectLst/>
                        <a:latin typeface="+mj-lt"/>
                      </a:endParaRPr>
                    </a:p>
                  </a:txBody>
                  <a:tcPr marL="2970" marR="2970" marT="2970" marB="0" anchor="ctr"/>
                </a:tc>
                <a:tc>
                  <a:txBody>
                    <a:bodyPr/>
                    <a:lstStyle/>
                    <a:p>
                      <a:pPr algn="l" fontAlgn="ctr"/>
                      <a:endParaRPr lang="it-IT" sz="700" b="1"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3964262671"/>
                  </a:ext>
                </a:extLst>
              </a:tr>
              <a:tr h="71273">
                <a:tc>
                  <a:txBody>
                    <a:bodyPr/>
                    <a:lstStyle/>
                    <a:p>
                      <a:pPr algn="l" fontAlgn="ctr"/>
                      <a:r>
                        <a:rPr lang="it-IT" sz="700" u="none" strike="noStrike" err="1">
                          <a:effectLst/>
                        </a:rPr>
                        <a:t>Tritomiscelatore</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Corpo</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1</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320.000</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 €        320.000,00 </a:t>
                      </a:r>
                      <a:endParaRPr lang="it-IT" sz="7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2906866780"/>
                  </a:ext>
                </a:extLst>
              </a:tr>
              <a:tr h="71273">
                <a:tc>
                  <a:txBody>
                    <a:bodyPr/>
                    <a:lstStyle/>
                    <a:p>
                      <a:pPr algn="l" fontAlgn="ctr"/>
                      <a:r>
                        <a:rPr lang="it-IT" sz="700" u="none" strike="noStrike">
                          <a:effectLst/>
                        </a:rPr>
                        <a:t>Coclee e nastri trasportatori</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m</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65</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2.000</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 €        130.000,00 </a:t>
                      </a:r>
                      <a:endParaRPr lang="it-IT" sz="7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311900692"/>
                  </a:ext>
                </a:extLst>
              </a:tr>
              <a:tr h="71273">
                <a:tc>
                  <a:txBody>
                    <a:bodyPr/>
                    <a:lstStyle/>
                    <a:p>
                      <a:pPr algn="l" fontAlgn="ctr"/>
                      <a:r>
                        <a:rPr lang="it-IT" sz="700" u="none" strike="noStrike">
                          <a:effectLst/>
                        </a:rPr>
                        <a:t>Bunker di alimentazione</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Corpo</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1</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160.000</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 €        160.000,00 </a:t>
                      </a:r>
                      <a:endParaRPr lang="it-IT" sz="7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1140954466"/>
                  </a:ext>
                </a:extLst>
              </a:tr>
              <a:tr h="71273">
                <a:tc>
                  <a:txBody>
                    <a:bodyPr/>
                    <a:lstStyle/>
                    <a:p>
                      <a:pPr algn="l" fontAlgn="ctr"/>
                      <a:r>
                        <a:rPr lang="it-IT" sz="700" u="none" strike="noStrike">
                          <a:effectLst/>
                        </a:rPr>
                        <a:t>Spappolatore</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Corpo</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1</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250.000</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 €        250.000,00 </a:t>
                      </a:r>
                      <a:endParaRPr lang="it-IT" sz="7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3041630471"/>
                  </a:ext>
                </a:extLst>
              </a:tr>
              <a:tr h="142545">
                <a:tc>
                  <a:txBody>
                    <a:bodyPr/>
                    <a:lstStyle/>
                    <a:p>
                      <a:pPr algn="l" fontAlgn="ctr"/>
                      <a:r>
                        <a:rPr lang="it-IT" sz="700" u="none" strike="noStrike">
                          <a:effectLst/>
                        </a:rPr>
                        <a:t>Attrezzature: Finitura compostaggio (sezione di raffinazione)</a:t>
                      </a:r>
                      <a:endParaRPr lang="it-IT" sz="700" b="1" i="0" u="none" strike="noStrike">
                        <a:solidFill>
                          <a:srgbClr val="000000"/>
                        </a:solidFill>
                        <a:effectLst/>
                        <a:latin typeface="+mj-lt"/>
                      </a:endParaRPr>
                    </a:p>
                  </a:txBody>
                  <a:tcPr marL="2970" marR="2970" marT="2970" marB="0" anchor="ctr"/>
                </a:tc>
                <a:tc>
                  <a:txBody>
                    <a:bodyPr/>
                    <a:lstStyle/>
                    <a:p>
                      <a:pPr algn="l" fontAlgn="ctr"/>
                      <a:endParaRPr lang="it-IT" sz="700" b="1" i="0" u="none" strike="noStrike">
                        <a:solidFill>
                          <a:srgbClr val="000000"/>
                        </a:solidFill>
                        <a:effectLst/>
                        <a:latin typeface="+mj-lt"/>
                      </a:endParaRPr>
                    </a:p>
                  </a:txBody>
                  <a:tcPr marL="2970" marR="2970" marT="2970" marB="0" anchor="ctr"/>
                </a:tc>
                <a:tc>
                  <a:txBody>
                    <a:bodyPr/>
                    <a:lstStyle/>
                    <a:p>
                      <a:pPr algn="l" fontAlgn="ctr"/>
                      <a:endParaRPr lang="it-IT" sz="700" b="0" i="0" u="none" strike="noStrike">
                        <a:solidFill>
                          <a:srgbClr val="000000"/>
                        </a:solidFill>
                        <a:effectLst/>
                        <a:latin typeface="+mj-lt"/>
                      </a:endParaRPr>
                    </a:p>
                  </a:txBody>
                  <a:tcPr marL="2970" marR="2970" marT="2970" marB="0" anchor="ctr"/>
                </a:tc>
                <a:tc>
                  <a:txBody>
                    <a:bodyPr/>
                    <a:lstStyle/>
                    <a:p>
                      <a:pPr algn="l" fontAlgn="ctr"/>
                      <a:endParaRPr lang="it-IT" sz="700" b="0" i="0" u="none" strike="noStrike">
                        <a:solidFill>
                          <a:srgbClr val="000000"/>
                        </a:solidFill>
                        <a:effectLst/>
                        <a:latin typeface="+mj-lt"/>
                      </a:endParaRPr>
                    </a:p>
                  </a:txBody>
                  <a:tcPr marL="2970" marR="2970" marT="2970" marB="0" anchor="ctr"/>
                </a:tc>
                <a:tc>
                  <a:txBody>
                    <a:bodyPr/>
                    <a:lstStyle/>
                    <a:p>
                      <a:pPr algn="l" fontAlgn="ctr"/>
                      <a:endParaRPr lang="it-IT" sz="7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1434267192"/>
                  </a:ext>
                </a:extLst>
              </a:tr>
              <a:tr h="71273">
                <a:tc>
                  <a:txBody>
                    <a:bodyPr/>
                    <a:lstStyle/>
                    <a:p>
                      <a:pPr algn="l" fontAlgn="ctr"/>
                      <a:r>
                        <a:rPr lang="it-IT" sz="700" u="none" strike="noStrike">
                          <a:effectLst/>
                        </a:rPr>
                        <a:t>Tramoggia</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Corpo</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1</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80.000</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 €          80.000,00 </a:t>
                      </a:r>
                      <a:endParaRPr lang="it-IT" sz="7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1698932483"/>
                  </a:ext>
                </a:extLst>
              </a:tr>
              <a:tr h="71273">
                <a:tc>
                  <a:txBody>
                    <a:bodyPr/>
                    <a:lstStyle/>
                    <a:p>
                      <a:pPr algn="l" fontAlgn="ctr"/>
                      <a:r>
                        <a:rPr lang="it-IT" sz="700" u="none" strike="noStrike">
                          <a:effectLst/>
                        </a:rPr>
                        <a:t>Nastri trasportatori</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m</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15</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2.000</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 €          30.000,00 </a:t>
                      </a:r>
                      <a:endParaRPr lang="it-IT" sz="7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3590838657"/>
                  </a:ext>
                </a:extLst>
              </a:tr>
              <a:tr h="71273">
                <a:tc>
                  <a:txBody>
                    <a:bodyPr/>
                    <a:lstStyle/>
                    <a:p>
                      <a:pPr algn="l" fontAlgn="ctr"/>
                      <a:r>
                        <a:rPr lang="it-IT" sz="700" u="none" strike="noStrike">
                          <a:effectLst/>
                        </a:rPr>
                        <a:t>Vaglio a tamburo</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Corpo</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1</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350.000</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 €        350.000,00 </a:t>
                      </a:r>
                      <a:endParaRPr lang="it-IT" sz="7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388059991"/>
                  </a:ext>
                </a:extLst>
              </a:tr>
              <a:tr h="71273">
                <a:tc>
                  <a:txBody>
                    <a:bodyPr/>
                    <a:lstStyle/>
                    <a:p>
                      <a:pPr algn="l" fontAlgn="ctr"/>
                      <a:r>
                        <a:rPr lang="it-IT" sz="700" u="none" strike="noStrike">
                          <a:effectLst/>
                        </a:rPr>
                        <a:t>Attrezzature: Pretrattamento Digestione anaerobica</a:t>
                      </a:r>
                      <a:endParaRPr lang="it-IT" sz="700" b="1" i="0" u="none" strike="noStrike">
                        <a:solidFill>
                          <a:srgbClr val="000000"/>
                        </a:solidFill>
                        <a:effectLst/>
                        <a:latin typeface="+mj-lt"/>
                      </a:endParaRPr>
                    </a:p>
                  </a:txBody>
                  <a:tcPr marL="2970" marR="2970" marT="2970" marB="0" anchor="ctr"/>
                </a:tc>
                <a:tc>
                  <a:txBody>
                    <a:bodyPr/>
                    <a:lstStyle/>
                    <a:p>
                      <a:pPr algn="l" fontAlgn="ctr"/>
                      <a:endParaRPr lang="it-IT" sz="700" b="0" i="0" u="none" strike="noStrike">
                        <a:solidFill>
                          <a:srgbClr val="000000"/>
                        </a:solidFill>
                        <a:effectLst/>
                        <a:latin typeface="+mj-lt"/>
                      </a:endParaRPr>
                    </a:p>
                  </a:txBody>
                  <a:tcPr marL="2970" marR="2970" marT="2970" marB="0" anchor="ctr"/>
                </a:tc>
                <a:tc>
                  <a:txBody>
                    <a:bodyPr/>
                    <a:lstStyle/>
                    <a:p>
                      <a:pPr algn="l" fontAlgn="ctr"/>
                      <a:endParaRPr lang="it-IT" sz="700" b="0" i="0" u="none" strike="noStrike">
                        <a:solidFill>
                          <a:srgbClr val="000000"/>
                        </a:solidFill>
                        <a:effectLst/>
                        <a:latin typeface="+mj-lt"/>
                      </a:endParaRPr>
                    </a:p>
                  </a:txBody>
                  <a:tcPr marL="2970" marR="2970" marT="2970" marB="0" anchor="ctr"/>
                </a:tc>
                <a:tc>
                  <a:txBody>
                    <a:bodyPr/>
                    <a:lstStyle/>
                    <a:p>
                      <a:pPr algn="l" fontAlgn="ctr"/>
                      <a:endParaRPr lang="it-IT" sz="700" b="0" i="0" u="none" strike="noStrike">
                        <a:solidFill>
                          <a:srgbClr val="000000"/>
                        </a:solidFill>
                        <a:effectLst/>
                        <a:latin typeface="+mj-lt"/>
                      </a:endParaRPr>
                    </a:p>
                  </a:txBody>
                  <a:tcPr marL="2970" marR="2970" marT="2970" marB="0" anchor="ctr"/>
                </a:tc>
                <a:tc>
                  <a:txBody>
                    <a:bodyPr/>
                    <a:lstStyle/>
                    <a:p>
                      <a:pPr algn="l" fontAlgn="ctr"/>
                      <a:endParaRPr lang="it-IT" sz="7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3711813212"/>
                  </a:ext>
                </a:extLst>
              </a:tr>
              <a:tr h="69045">
                <a:tc>
                  <a:txBody>
                    <a:bodyPr/>
                    <a:lstStyle/>
                    <a:p>
                      <a:pPr algn="l" fontAlgn="ctr"/>
                      <a:r>
                        <a:rPr lang="it-IT" sz="700" u="none" strike="noStrike">
                          <a:effectLst/>
                        </a:rPr>
                        <a:t>Spremitrice</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Corpo</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1</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160.000</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 €        160.000,00 </a:t>
                      </a:r>
                      <a:endParaRPr lang="it-IT" sz="7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2857340660"/>
                  </a:ext>
                </a:extLst>
              </a:tr>
              <a:tr h="69045">
                <a:tc>
                  <a:txBody>
                    <a:bodyPr/>
                    <a:lstStyle/>
                    <a:p>
                      <a:pPr algn="l" fontAlgn="ctr"/>
                      <a:r>
                        <a:rPr lang="it-IT" sz="700" u="none" strike="noStrike">
                          <a:effectLst/>
                        </a:rPr>
                        <a:t>Caldaia</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Corpo</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1</a:t>
                      </a:r>
                      <a:endParaRPr lang="it-IT" sz="700" b="0" i="0" u="none" strike="noStrike">
                        <a:solidFill>
                          <a:srgbClr val="000000"/>
                        </a:solidFill>
                        <a:effectLst/>
                        <a:latin typeface="+mj-lt"/>
                      </a:endParaRPr>
                    </a:p>
                  </a:txBody>
                  <a:tcPr marL="2970" marR="2970" marT="2970" marB="0" anchor="ctr"/>
                </a:tc>
                <a:tc>
                  <a:txBody>
                    <a:bodyPr/>
                    <a:lstStyle/>
                    <a:p>
                      <a:pPr algn="l" fontAlgn="ct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 €            3.000,00 </a:t>
                      </a:r>
                      <a:endParaRPr lang="it-IT" sz="7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870068180"/>
                  </a:ext>
                </a:extLst>
              </a:tr>
              <a:tr h="71273">
                <a:tc>
                  <a:txBody>
                    <a:bodyPr/>
                    <a:lstStyle/>
                    <a:p>
                      <a:pPr algn="l" fontAlgn="ctr"/>
                      <a:r>
                        <a:rPr lang="it-IT" sz="700" u="none" strike="noStrike">
                          <a:effectLst/>
                        </a:rPr>
                        <a:t>Totale attrezzature pretrattamento</a:t>
                      </a:r>
                      <a:endParaRPr lang="it-IT" sz="700" b="1" i="0" u="none" strike="noStrike">
                        <a:solidFill>
                          <a:srgbClr val="000000"/>
                        </a:solidFill>
                        <a:effectLst/>
                        <a:latin typeface="+mj-lt"/>
                      </a:endParaRPr>
                    </a:p>
                  </a:txBody>
                  <a:tcPr marL="2970" marR="2970" marT="2970" marB="0" anchor="ctr"/>
                </a:tc>
                <a:tc>
                  <a:txBody>
                    <a:bodyPr/>
                    <a:lstStyle/>
                    <a:p>
                      <a:pPr algn="l" fontAlgn="ctr"/>
                      <a:endParaRPr lang="it-IT" sz="700" b="0" i="0" u="none" strike="noStrike">
                        <a:solidFill>
                          <a:srgbClr val="000000"/>
                        </a:solidFill>
                        <a:effectLst/>
                        <a:latin typeface="+mj-lt"/>
                      </a:endParaRPr>
                    </a:p>
                  </a:txBody>
                  <a:tcPr marL="2970" marR="2970" marT="2970" marB="0" anchor="ctr"/>
                </a:tc>
                <a:tc>
                  <a:txBody>
                    <a:bodyPr/>
                    <a:lstStyle/>
                    <a:p>
                      <a:pPr algn="l" fontAlgn="ctr"/>
                      <a:endParaRPr lang="it-IT" sz="700" b="0" i="0" u="none" strike="noStrike">
                        <a:solidFill>
                          <a:srgbClr val="000000"/>
                        </a:solidFill>
                        <a:effectLst/>
                        <a:latin typeface="+mj-lt"/>
                      </a:endParaRPr>
                    </a:p>
                  </a:txBody>
                  <a:tcPr marL="2970" marR="2970" marT="2970" marB="0" anchor="ctr"/>
                </a:tc>
                <a:tc>
                  <a:txBody>
                    <a:bodyPr/>
                    <a:lstStyle/>
                    <a:p>
                      <a:pPr algn="l" fontAlgn="ct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 €    1.483.000,00 </a:t>
                      </a:r>
                      <a:endParaRPr lang="it-IT" sz="700" b="1"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4115178010"/>
                  </a:ext>
                </a:extLst>
              </a:tr>
              <a:tr h="71273">
                <a:tc>
                  <a:txBody>
                    <a:bodyPr/>
                    <a:lstStyle/>
                    <a:p>
                      <a:pPr algn="l" fontAlgn="ctr"/>
                      <a:r>
                        <a:rPr lang="it-IT" sz="700" u="none" strike="noStrike">
                          <a:effectLst/>
                        </a:rPr>
                        <a:t>Montaggio</a:t>
                      </a:r>
                      <a:endParaRPr lang="it-IT" sz="700" b="1" i="0" u="none" strike="noStrike">
                        <a:solidFill>
                          <a:srgbClr val="000000"/>
                        </a:solidFill>
                        <a:effectLst/>
                        <a:latin typeface="+mj-lt"/>
                      </a:endParaRPr>
                    </a:p>
                  </a:txBody>
                  <a:tcPr marL="2970" marR="2970" marT="2970" marB="0" anchor="ctr"/>
                </a:tc>
                <a:tc>
                  <a:txBody>
                    <a:bodyPr/>
                    <a:lstStyle/>
                    <a:p>
                      <a:pPr algn="l" fontAlgn="ctr"/>
                      <a:endParaRPr lang="it-IT" sz="700" b="0" i="0" u="none" strike="noStrike">
                        <a:solidFill>
                          <a:srgbClr val="000000"/>
                        </a:solidFill>
                        <a:effectLst/>
                        <a:latin typeface="+mj-lt"/>
                      </a:endParaRPr>
                    </a:p>
                  </a:txBody>
                  <a:tcPr marL="2970" marR="2970" marT="2970" marB="0" anchor="ctr"/>
                </a:tc>
                <a:tc>
                  <a:txBody>
                    <a:bodyPr/>
                    <a:lstStyle/>
                    <a:p>
                      <a:pPr algn="l" fontAlgn="ctr"/>
                      <a:endParaRPr lang="it-IT" sz="700" b="0" i="0" u="none" strike="noStrike">
                        <a:solidFill>
                          <a:srgbClr val="000000"/>
                        </a:solidFill>
                        <a:effectLst/>
                        <a:latin typeface="+mj-lt"/>
                      </a:endParaRPr>
                    </a:p>
                  </a:txBody>
                  <a:tcPr marL="2970" marR="2970" marT="2970" marB="0" anchor="ctr"/>
                </a:tc>
                <a:tc>
                  <a:txBody>
                    <a:bodyPr/>
                    <a:lstStyle/>
                    <a:p>
                      <a:pPr algn="l" fontAlgn="ct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 €        100.000,00 </a:t>
                      </a:r>
                      <a:endParaRPr lang="it-IT" sz="7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1867464978"/>
                  </a:ext>
                </a:extLst>
              </a:tr>
              <a:tr h="94319">
                <a:tc gridSpan="5">
                  <a:txBody>
                    <a:bodyPr/>
                    <a:lstStyle/>
                    <a:p>
                      <a:pPr algn="l" fontAlgn="ctr"/>
                      <a:endParaRPr lang="it-IT" sz="700" b="1" i="0" u="none" strike="noStrike">
                        <a:solidFill>
                          <a:srgbClr val="000000"/>
                        </a:solidFill>
                        <a:effectLst/>
                        <a:latin typeface="+mj-lt"/>
                      </a:endParaRPr>
                    </a:p>
                  </a:txBody>
                  <a:tcPr marL="2970" marR="2970" marT="2970" marB="0" anchor="ctr"/>
                </a:tc>
                <a:tc hMerge="1">
                  <a:txBody>
                    <a:bodyPr/>
                    <a:lstStyle/>
                    <a:p>
                      <a:pPr algn="l" fontAlgn="ctr"/>
                      <a:endParaRPr lang="it-IT" sz="700" b="0" i="0" u="none" strike="noStrike">
                        <a:solidFill>
                          <a:srgbClr val="000000"/>
                        </a:solidFill>
                        <a:effectLst/>
                        <a:latin typeface="+mj-lt"/>
                      </a:endParaRPr>
                    </a:p>
                  </a:txBody>
                  <a:tcPr marL="2970" marR="2970" marT="2970" marB="0" anchor="ctr"/>
                </a:tc>
                <a:tc hMerge="1">
                  <a:txBody>
                    <a:bodyPr/>
                    <a:lstStyle/>
                    <a:p>
                      <a:pPr algn="l" fontAlgn="ctr"/>
                      <a:endParaRPr lang="it-IT" sz="700" b="0" i="0" u="none" strike="noStrike">
                        <a:solidFill>
                          <a:srgbClr val="000000"/>
                        </a:solidFill>
                        <a:effectLst/>
                        <a:latin typeface="+mj-lt"/>
                      </a:endParaRPr>
                    </a:p>
                  </a:txBody>
                  <a:tcPr marL="2970" marR="2970" marT="2970" marB="0" anchor="ctr"/>
                </a:tc>
                <a:tc hMerge="1">
                  <a:txBody>
                    <a:bodyPr/>
                    <a:lstStyle/>
                    <a:p>
                      <a:pPr algn="l" fontAlgn="ctr"/>
                      <a:endParaRPr lang="it-IT" sz="700" b="0" i="0" u="none" strike="noStrike">
                        <a:solidFill>
                          <a:srgbClr val="000000"/>
                        </a:solidFill>
                        <a:effectLst/>
                        <a:latin typeface="+mj-lt"/>
                      </a:endParaRPr>
                    </a:p>
                  </a:txBody>
                  <a:tcPr marL="2970" marR="2970" marT="2970" marB="0" anchor="ctr"/>
                </a:tc>
                <a:tc hMerge="1">
                  <a:txBody>
                    <a:bodyPr/>
                    <a:lstStyle/>
                    <a:p>
                      <a:pPr algn="l" fontAlgn="ctr"/>
                      <a:endParaRPr lang="it-IT" sz="700" b="1"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2377795706"/>
                  </a:ext>
                </a:extLst>
              </a:tr>
              <a:tr h="71273">
                <a:tc>
                  <a:txBody>
                    <a:bodyPr/>
                    <a:lstStyle/>
                    <a:p>
                      <a:pPr algn="l" fontAlgn="ctr"/>
                      <a:r>
                        <a:rPr lang="it-IT" sz="700" b="1" u="none" strike="noStrike">
                          <a:effectLst/>
                        </a:rPr>
                        <a:t>Macchine speciali</a:t>
                      </a:r>
                      <a:endParaRPr lang="it-IT" sz="700" b="1" i="0" u="none" strike="noStrike">
                        <a:solidFill>
                          <a:srgbClr val="000000"/>
                        </a:solidFill>
                        <a:effectLst/>
                        <a:latin typeface="+mj-lt"/>
                      </a:endParaRPr>
                    </a:p>
                  </a:txBody>
                  <a:tcPr marL="2970" marR="2970" marT="2970" marB="0" anchor="ctr"/>
                </a:tc>
                <a:tc>
                  <a:txBody>
                    <a:bodyPr/>
                    <a:lstStyle/>
                    <a:p>
                      <a:pPr algn="l" fontAlgn="ctr"/>
                      <a:endParaRPr lang="it-IT" sz="700" b="1" i="0" u="none" strike="noStrike">
                        <a:solidFill>
                          <a:srgbClr val="000000"/>
                        </a:solidFill>
                        <a:effectLst/>
                        <a:latin typeface="+mj-lt"/>
                      </a:endParaRPr>
                    </a:p>
                  </a:txBody>
                  <a:tcPr marL="2970" marR="2970" marT="2970" marB="0" anchor="ctr"/>
                </a:tc>
                <a:tc>
                  <a:txBody>
                    <a:bodyPr/>
                    <a:lstStyle/>
                    <a:p>
                      <a:pPr algn="l" fontAlgn="ctr"/>
                      <a:endParaRPr lang="it-IT" sz="700" b="1" i="0" u="none" strike="noStrike">
                        <a:solidFill>
                          <a:srgbClr val="000000"/>
                        </a:solidFill>
                        <a:effectLst/>
                        <a:latin typeface="+mj-lt"/>
                      </a:endParaRPr>
                    </a:p>
                  </a:txBody>
                  <a:tcPr marL="2970" marR="2970" marT="2970" marB="0" anchor="ctr"/>
                </a:tc>
                <a:tc>
                  <a:txBody>
                    <a:bodyPr/>
                    <a:lstStyle/>
                    <a:p>
                      <a:pPr algn="l" fontAlgn="ctr"/>
                      <a:endParaRPr lang="it-IT" sz="700" b="1" i="0" u="none" strike="noStrike">
                        <a:solidFill>
                          <a:srgbClr val="000000"/>
                        </a:solidFill>
                        <a:effectLst/>
                        <a:latin typeface="+mj-lt"/>
                      </a:endParaRPr>
                    </a:p>
                  </a:txBody>
                  <a:tcPr marL="2970" marR="2970" marT="2970" marB="0" anchor="ctr"/>
                </a:tc>
                <a:tc>
                  <a:txBody>
                    <a:bodyPr/>
                    <a:lstStyle/>
                    <a:p>
                      <a:pPr algn="l" fontAlgn="ctr"/>
                      <a:endParaRPr lang="it-IT" sz="700" b="1"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2020723112"/>
                  </a:ext>
                </a:extLst>
              </a:tr>
              <a:tr h="71273">
                <a:tc>
                  <a:txBody>
                    <a:bodyPr/>
                    <a:lstStyle/>
                    <a:p>
                      <a:pPr algn="l" fontAlgn="ctr"/>
                      <a:r>
                        <a:rPr lang="it-IT" sz="700" u="none" strike="noStrike">
                          <a:effectLst/>
                        </a:rPr>
                        <a:t>Macchina rivoltatrice compostaggio</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Corpo</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1</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                  35.000 </a:t>
                      </a:r>
                      <a:endParaRPr lang="it-IT" sz="700" b="0" i="0" u="none" strike="noStrike">
                        <a:solidFill>
                          <a:srgbClr val="000000"/>
                        </a:solidFill>
                        <a:effectLst/>
                        <a:latin typeface="+mj-lt"/>
                      </a:endParaRPr>
                    </a:p>
                  </a:txBody>
                  <a:tcPr marL="2970" marR="2970" marT="2970" marB="0" anchor="ctr"/>
                </a:tc>
                <a:tc>
                  <a:txBody>
                    <a:bodyPr/>
                    <a:lstStyle/>
                    <a:p>
                      <a:pPr algn="l" fontAlgn="ctr"/>
                      <a:r>
                        <a:rPr lang="it-IT" sz="700" u="none" strike="noStrike">
                          <a:effectLst/>
                        </a:rPr>
                        <a:t> €          35.000,00 </a:t>
                      </a:r>
                      <a:endParaRPr lang="it-IT" sz="700" b="1"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1271922315"/>
                  </a:ext>
                </a:extLst>
              </a:tr>
              <a:tr h="71273">
                <a:tc>
                  <a:txBody>
                    <a:bodyPr/>
                    <a:lstStyle/>
                    <a:p>
                      <a:pPr algn="l" fontAlgn="ctr"/>
                      <a:endParaRPr lang="it-IT" sz="700" b="0" i="0" u="none" strike="noStrike">
                        <a:solidFill>
                          <a:srgbClr val="000000"/>
                        </a:solidFill>
                        <a:effectLst/>
                        <a:latin typeface="+mj-lt"/>
                      </a:endParaRPr>
                    </a:p>
                  </a:txBody>
                  <a:tcPr marL="2970" marR="2970" marT="2970" marB="0" anchor="ctr"/>
                </a:tc>
                <a:tc>
                  <a:txBody>
                    <a:bodyPr/>
                    <a:lstStyle/>
                    <a:p>
                      <a:pPr algn="l" fontAlgn="ctr"/>
                      <a:endParaRPr lang="it-IT" sz="700" b="0" i="0" u="none" strike="noStrike">
                        <a:solidFill>
                          <a:srgbClr val="000000"/>
                        </a:solidFill>
                        <a:effectLst/>
                        <a:latin typeface="+mj-lt"/>
                      </a:endParaRPr>
                    </a:p>
                  </a:txBody>
                  <a:tcPr marL="2970" marR="2970" marT="2970" marB="0" anchor="ctr"/>
                </a:tc>
                <a:tc>
                  <a:txBody>
                    <a:bodyPr/>
                    <a:lstStyle/>
                    <a:p>
                      <a:pPr algn="l" fontAlgn="ctr"/>
                      <a:endParaRPr lang="it-IT" sz="700" b="0" i="0" u="none" strike="noStrike">
                        <a:solidFill>
                          <a:srgbClr val="000000"/>
                        </a:solidFill>
                        <a:effectLst/>
                        <a:latin typeface="+mj-lt"/>
                      </a:endParaRPr>
                    </a:p>
                  </a:txBody>
                  <a:tcPr marL="2970" marR="2970" marT="2970" marB="0" anchor="ctr"/>
                </a:tc>
                <a:tc>
                  <a:txBody>
                    <a:bodyPr/>
                    <a:lstStyle/>
                    <a:p>
                      <a:pPr algn="l" fontAlgn="ctr"/>
                      <a:endParaRPr lang="it-IT" sz="700" b="0" i="0" u="none" strike="noStrike">
                        <a:solidFill>
                          <a:srgbClr val="000000"/>
                        </a:solidFill>
                        <a:effectLst/>
                        <a:latin typeface="+mj-lt"/>
                      </a:endParaRPr>
                    </a:p>
                  </a:txBody>
                  <a:tcPr marL="2970" marR="2970" marT="2970" marB="0" anchor="ctr"/>
                </a:tc>
                <a:tc>
                  <a:txBody>
                    <a:bodyPr/>
                    <a:lstStyle/>
                    <a:p>
                      <a:pPr algn="l" fontAlgn="ctr"/>
                      <a:endParaRPr lang="it-IT" sz="7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3384389669"/>
                  </a:ext>
                </a:extLst>
              </a:tr>
              <a:tr h="71273">
                <a:tc gridSpan="4">
                  <a:txBody>
                    <a:bodyPr/>
                    <a:lstStyle/>
                    <a:p>
                      <a:pPr algn="l" fontAlgn="ctr"/>
                      <a:r>
                        <a:rPr lang="it-IT" sz="700" b="1" u="none" strike="noStrike">
                          <a:solidFill>
                            <a:srgbClr val="FF0000"/>
                          </a:solidFill>
                          <a:effectLst/>
                        </a:rPr>
                        <a:t>TOTALE COSTI DI INVESTIMENTO</a:t>
                      </a:r>
                      <a:endParaRPr lang="it-IT" sz="700" b="1" i="0" u="none" strike="noStrike">
                        <a:solidFill>
                          <a:srgbClr val="FF0000"/>
                        </a:solidFill>
                        <a:effectLst/>
                        <a:latin typeface="+mj-lt"/>
                      </a:endParaRPr>
                    </a:p>
                  </a:txBody>
                  <a:tcPr marL="2970" marR="2970" marT="2970" marB="0" anchor="ctr"/>
                </a:tc>
                <a:tc hMerge="1">
                  <a:txBody>
                    <a:bodyPr/>
                    <a:lstStyle/>
                    <a:p>
                      <a:endParaRPr lang="it-IT"/>
                    </a:p>
                  </a:txBody>
                  <a:tcPr/>
                </a:tc>
                <a:tc hMerge="1">
                  <a:txBody>
                    <a:bodyPr/>
                    <a:lstStyle/>
                    <a:p>
                      <a:endParaRPr lang="it-IT"/>
                    </a:p>
                  </a:txBody>
                  <a:tcPr/>
                </a:tc>
                <a:tc hMerge="1">
                  <a:txBody>
                    <a:bodyPr/>
                    <a:lstStyle/>
                    <a:p>
                      <a:endParaRPr lang="it-IT"/>
                    </a:p>
                  </a:txBody>
                  <a:tcPr/>
                </a:tc>
                <a:tc>
                  <a:txBody>
                    <a:bodyPr/>
                    <a:lstStyle/>
                    <a:p>
                      <a:pPr algn="l" fontAlgn="ctr"/>
                      <a:r>
                        <a:rPr lang="it-IT" sz="700" b="1" u="none" strike="noStrike" dirty="0">
                          <a:solidFill>
                            <a:srgbClr val="FF0000"/>
                          </a:solidFill>
                          <a:effectLst/>
                        </a:rPr>
                        <a:t> €    7.736.409,07 </a:t>
                      </a:r>
                      <a:endParaRPr lang="it-IT" sz="700" b="1" i="0" u="none" strike="noStrike" dirty="0">
                        <a:solidFill>
                          <a:srgbClr val="FF0000"/>
                        </a:solidFill>
                        <a:effectLst/>
                        <a:latin typeface="+mj-lt"/>
                      </a:endParaRPr>
                    </a:p>
                  </a:txBody>
                  <a:tcPr marL="2970" marR="2970" marT="2970" marB="0" anchor="ctr"/>
                </a:tc>
                <a:extLst>
                  <a:ext uri="{0D108BD9-81ED-4DB2-BD59-A6C34878D82A}">
                    <a16:rowId xmlns:a16="http://schemas.microsoft.com/office/drawing/2014/main" val="3158350959"/>
                  </a:ext>
                </a:extLst>
              </a:tr>
            </a:tbl>
          </a:graphicData>
        </a:graphic>
      </p:graphicFrame>
      <p:graphicFrame>
        <p:nvGraphicFramePr>
          <p:cNvPr id="18" name="Tabella 18">
            <a:extLst>
              <a:ext uri="{FF2B5EF4-FFF2-40B4-BE49-F238E27FC236}">
                <a16:creationId xmlns:a16="http://schemas.microsoft.com/office/drawing/2014/main" id="{D3952D8D-A37D-4756-B841-0EE448C1CB7F}"/>
              </a:ext>
            </a:extLst>
          </p:cNvPr>
          <p:cNvGraphicFramePr>
            <a:graphicFrameLocks noGrp="1"/>
          </p:cNvGraphicFramePr>
          <p:nvPr>
            <p:extLst>
              <p:ext uri="{D42A27DB-BD31-4B8C-83A1-F6EECF244321}">
                <p14:modId xmlns:p14="http://schemas.microsoft.com/office/powerpoint/2010/main" val="2919478206"/>
              </p:ext>
            </p:extLst>
          </p:nvPr>
        </p:nvGraphicFramePr>
        <p:xfrm>
          <a:off x="6914716" y="1321194"/>
          <a:ext cx="5005836" cy="1299708"/>
        </p:xfrm>
        <a:graphic>
          <a:graphicData uri="http://schemas.openxmlformats.org/drawingml/2006/table">
            <a:tbl>
              <a:tblPr firstRow="1" bandRow="1">
                <a:tableStyleId>{5C22544A-7EE6-4342-B048-85BDC9FD1C3A}</a:tableStyleId>
              </a:tblPr>
              <a:tblGrid>
                <a:gridCol w="2502918">
                  <a:extLst>
                    <a:ext uri="{9D8B030D-6E8A-4147-A177-3AD203B41FA5}">
                      <a16:colId xmlns:a16="http://schemas.microsoft.com/office/drawing/2014/main" val="868199346"/>
                    </a:ext>
                  </a:extLst>
                </a:gridCol>
                <a:gridCol w="2502918">
                  <a:extLst>
                    <a:ext uri="{9D8B030D-6E8A-4147-A177-3AD203B41FA5}">
                      <a16:colId xmlns:a16="http://schemas.microsoft.com/office/drawing/2014/main" val="3427596671"/>
                    </a:ext>
                  </a:extLst>
                </a:gridCol>
              </a:tblGrid>
              <a:tr h="134788">
                <a:tc gridSpan="2">
                  <a:txBody>
                    <a:bodyPr/>
                    <a:lstStyle/>
                    <a:p>
                      <a:pPr algn="l" fontAlgn="ctr"/>
                      <a:r>
                        <a:rPr lang="it-IT" sz="900" u="none" strike="noStrike">
                          <a:effectLst/>
                          <a:latin typeface="+mj-lt"/>
                        </a:rPr>
                        <a:t>PIANO DI FINANZIAMENTO</a:t>
                      </a:r>
                      <a:endParaRPr lang="it-IT" sz="900" b="1" i="1" u="none" strike="noStrike">
                        <a:solidFill>
                          <a:srgbClr val="000000"/>
                        </a:solidFill>
                        <a:effectLst/>
                        <a:latin typeface="+mj-lt"/>
                      </a:endParaRPr>
                    </a:p>
                  </a:txBody>
                  <a:tcPr marL="7252" marR="7252" marT="7252" marB="0" anchor="ctr"/>
                </a:tc>
                <a:tc hMerge="1">
                  <a:txBody>
                    <a:bodyPr/>
                    <a:lstStyle/>
                    <a:p>
                      <a:pPr algn="l" fontAlgn="ctr"/>
                      <a:endParaRPr lang="it-IT" sz="1000" b="0" i="0" u="none" strike="noStrike">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3320224574"/>
                  </a:ext>
                </a:extLst>
              </a:tr>
              <a:tr h="134788">
                <a:tc>
                  <a:txBody>
                    <a:bodyPr/>
                    <a:lstStyle/>
                    <a:p>
                      <a:pPr algn="l" fontAlgn="ctr"/>
                      <a:endParaRPr lang="it-IT" sz="900" b="0" i="0" u="none" strike="noStrike">
                        <a:solidFill>
                          <a:srgbClr val="000000"/>
                        </a:solidFill>
                        <a:effectLst/>
                        <a:latin typeface="+mj-lt"/>
                      </a:endParaRPr>
                    </a:p>
                  </a:txBody>
                  <a:tcPr marL="7252" marR="7252" marT="7252" marB="0" anchor="ctr"/>
                </a:tc>
                <a:tc>
                  <a:txBody>
                    <a:bodyPr/>
                    <a:lstStyle/>
                    <a:p>
                      <a:pPr algn="l" fontAlgn="ctr"/>
                      <a:endParaRPr lang="it-IT" sz="900" b="0" i="0" u="none" strike="noStrike">
                        <a:solidFill>
                          <a:srgbClr val="000000"/>
                        </a:solidFill>
                        <a:effectLst/>
                        <a:latin typeface="+mj-lt"/>
                      </a:endParaRPr>
                    </a:p>
                  </a:txBody>
                  <a:tcPr marL="7252" marR="7252" marT="7252" marB="0" anchor="ctr"/>
                </a:tc>
                <a:extLst>
                  <a:ext uri="{0D108BD9-81ED-4DB2-BD59-A6C34878D82A}">
                    <a16:rowId xmlns:a16="http://schemas.microsoft.com/office/drawing/2014/main" val="2711626029"/>
                  </a:ext>
                </a:extLst>
              </a:tr>
              <a:tr h="134788">
                <a:tc>
                  <a:txBody>
                    <a:bodyPr/>
                    <a:lstStyle/>
                    <a:p>
                      <a:pPr algn="l" fontAlgn="ctr"/>
                      <a:r>
                        <a:rPr lang="it-IT" sz="900" u="none" strike="noStrike">
                          <a:effectLst/>
                          <a:latin typeface="+mj-lt"/>
                        </a:rPr>
                        <a:t>Importo prestito</a:t>
                      </a:r>
                    </a:p>
                  </a:txBody>
                  <a:tcPr marL="7252" marR="7252" marT="7252" marB="0" anchor="ctr"/>
                </a:tc>
                <a:tc>
                  <a:txBody>
                    <a:bodyPr/>
                    <a:lstStyle/>
                    <a:p>
                      <a:pPr algn="l" fontAlgn="ctr"/>
                      <a:r>
                        <a:rPr lang="it-IT" sz="900" u="none" strike="noStrike">
                          <a:effectLst/>
                          <a:latin typeface="+mj-lt"/>
                        </a:rPr>
                        <a:t> €      7.736.000,00 </a:t>
                      </a:r>
                      <a:endParaRPr lang="it-IT" sz="900" b="0" i="0" u="none" strike="noStrike">
                        <a:solidFill>
                          <a:srgbClr val="000000"/>
                        </a:solidFill>
                        <a:effectLst/>
                        <a:latin typeface="+mj-lt"/>
                      </a:endParaRPr>
                    </a:p>
                  </a:txBody>
                  <a:tcPr marL="7252" marR="7252" marT="7252" marB="0" anchor="ctr"/>
                </a:tc>
                <a:extLst>
                  <a:ext uri="{0D108BD9-81ED-4DB2-BD59-A6C34878D82A}">
                    <a16:rowId xmlns:a16="http://schemas.microsoft.com/office/drawing/2014/main" val="309017823"/>
                  </a:ext>
                </a:extLst>
              </a:tr>
              <a:tr h="134788">
                <a:tc>
                  <a:txBody>
                    <a:bodyPr/>
                    <a:lstStyle/>
                    <a:p>
                      <a:pPr algn="l" fontAlgn="ctr"/>
                      <a:r>
                        <a:rPr lang="it-IT" sz="900" u="none" strike="noStrike">
                          <a:effectLst/>
                          <a:latin typeface="+mj-lt"/>
                        </a:rPr>
                        <a:t>Tasso di interesse</a:t>
                      </a:r>
                      <a:endParaRPr lang="it-IT" sz="900" b="0" i="0" u="none" strike="noStrike">
                        <a:solidFill>
                          <a:srgbClr val="000000"/>
                        </a:solidFill>
                        <a:effectLst/>
                        <a:latin typeface="+mj-lt"/>
                      </a:endParaRPr>
                    </a:p>
                  </a:txBody>
                  <a:tcPr marL="7252" marR="7252" marT="7252" marB="0" anchor="ctr"/>
                </a:tc>
                <a:tc>
                  <a:txBody>
                    <a:bodyPr/>
                    <a:lstStyle/>
                    <a:p>
                      <a:pPr algn="l" fontAlgn="ctr"/>
                      <a:r>
                        <a:rPr lang="it-IT" sz="900" u="none" strike="noStrike">
                          <a:effectLst/>
                          <a:latin typeface="+mj-lt"/>
                        </a:rPr>
                        <a:t>3%</a:t>
                      </a:r>
                      <a:endParaRPr lang="it-IT" sz="900" b="0" i="0" u="none" strike="noStrike">
                        <a:solidFill>
                          <a:srgbClr val="000000"/>
                        </a:solidFill>
                        <a:effectLst/>
                        <a:latin typeface="+mj-lt"/>
                      </a:endParaRPr>
                    </a:p>
                  </a:txBody>
                  <a:tcPr marL="7252" marR="7252" marT="7252" marB="0" anchor="ctr"/>
                </a:tc>
                <a:extLst>
                  <a:ext uri="{0D108BD9-81ED-4DB2-BD59-A6C34878D82A}">
                    <a16:rowId xmlns:a16="http://schemas.microsoft.com/office/drawing/2014/main" val="2839390608"/>
                  </a:ext>
                </a:extLst>
              </a:tr>
              <a:tr h="134788">
                <a:tc>
                  <a:txBody>
                    <a:bodyPr/>
                    <a:lstStyle/>
                    <a:p>
                      <a:pPr algn="l" fontAlgn="ctr"/>
                      <a:r>
                        <a:rPr lang="it-IT" sz="900" u="none" strike="noStrike">
                          <a:effectLst/>
                          <a:latin typeface="+mj-lt"/>
                        </a:rPr>
                        <a:t>Durata prestito (anni)</a:t>
                      </a:r>
                      <a:endParaRPr lang="it-IT" sz="900" b="0" i="0" u="none" strike="noStrike">
                        <a:solidFill>
                          <a:srgbClr val="000000"/>
                        </a:solidFill>
                        <a:effectLst/>
                        <a:latin typeface="+mj-lt"/>
                      </a:endParaRPr>
                    </a:p>
                  </a:txBody>
                  <a:tcPr marL="7252" marR="7252" marT="7252" marB="0" anchor="ctr"/>
                </a:tc>
                <a:tc>
                  <a:txBody>
                    <a:bodyPr/>
                    <a:lstStyle/>
                    <a:p>
                      <a:pPr algn="l" fontAlgn="ctr"/>
                      <a:r>
                        <a:rPr lang="it-IT" sz="900" u="none" strike="noStrike">
                          <a:effectLst/>
                          <a:latin typeface="+mj-lt"/>
                        </a:rPr>
                        <a:t>12</a:t>
                      </a:r>
                      <a:endParaRPr lang="it-IT" sz="900" b="0" i="0" u="none" strike="noStrike">
                        <a:solidFill>
                          <a:srgbClr val="000000"/>
                        </a:solidFill>
                        <a:effectLst/>
                        <a:latin typeface="+mj-lt"/>
                      </a:endParaRPr>
                    </a:p>
                  </a:txBody>
                  <a:tcPr marL="7252" marR="7252" marT="7252" marB="0" anchor="ctr"/>
                </a:tc>
                <a:extLst>
                  <a:ext uri="{0D108BD9-81ED-4DB2-BD59-A6C34878D82A}">
                    <a16:rowId xmlns:a16="http://schemas.microsoft.com/office/drawing/2014/main" val="3553552331"/>
                  </a:ext>
                </a:extLst>
              </a:tr>
              <a:tr h="134788">
                <a:tc>
                  <a:txBody>
                    <a:bodyPr/>
                    <a:lstStyle/>
                    <a:p>
                      <a:pPr algn="l" fontAlgn="ctr"/>
                      <a:endParaRPr lang="it-IT" sz="900" b="0" i="0" u="none" strike="noStrike">
                        <a:solidFill>
                          <a:srgbClr val="000000"/>
                        </a:solidFill>
                        <a:effectLst/>
                        <a:latin typeface="+mj-lt"/>
                      </a:endParaRPr>
                    </a:p>
                  </a:txBody>
                  <a:tcPr marL="7252" marR="7252" marT="7252" marB="0" anchor="ctr"/>
                </a:tc>
                <a:tc>
                  <a:txBody>
                    <a:bodyPr/>
                    <a:lstStyle/>
                    <a:p>
                      <a:pPr algn="l" fontAlgn="ctr"/>
                      <a:endParaRPr lang="it-IT" sz="900" b="0" i="0" u="none" strike="noStrike">
                        <a:solidFill>
                          <a:srgbClr val="000000"/>
                        </a:solidFill>
                        <a:effectLst/>
                        <a:latin typeface="+mj-lt"/>
                      </a:endParaRPr>
                    </a:p>
                  </a:txBody>
                  <a:tcPr marL="7252" marR="7252" marT="7252" marB="0" anchor="ctr"/>
                </a:tc>
                <a:extLst>
                  <a:ext uri="{0D108BD9-81ED-4DB2-BD59-A6C34878D82A}">
                    <a16:rowId xmlns:a16="http://schemas.microsoft.com/office/drawing/2014/main" val="2095285171"/>
                  </a:ext>
                </a:extLst>
              </a:tr>
              <a:tr h="134788">
                <a:tc>
                  <a:txBody>
                    <a:bodyPr/>
                    <a:lstStyle/>
                    <a:p>
                      <a:pPr algn="l" fontAlgn="ctr"/>
                      <a:r>
                        <a:rPr lang="it-IT" sz="900" u="none" strike="noStrike">
                          <a:effectLst/>
                          <a:latin typeface="+mj-lt"/>
                        </a:rPr>
                        <a:t>Rata annuale</a:t>
                      </a:r>
                      <a:endParaRPr lang="it-IT" sz="900" b="1" i="0" u="none" strike="noStrike">
                        <a:solidFill>
                          <a:srgbClr val="FF0000"/>
                        </a:solidFill>
                        <a:effectLst/>
                        <a:latin typeface="+mj-lt"/>
                      </a:endParaRPr>
                    </a:p>
                  </a:txBody>
                  <a:tcPr marL="7252" marR="7252" marT="7252" marB="0" anchor="ctr"/>
                </a:tc>
                <a:tc>
                  <a:txBody>
                    <a:bodyPr/>
                    <a:lstStyle/>
                    <a:p>
                      <a:pPr algn="l" fontAlgn="ctr"/>
                      <a:r>
                        <a:rPr lang="it-IT" sz="900" u="none" strike="noStrike">
                          <a:effectLst/>
                          <a:latin typeface="+mj-lt"/>
                        </a:rPr>
                        <a:t> </a:t>
                      </a:r>
                      <a:r>
                        <a:rPr lang="it-IT" sz="900" b="1" u="none" strike="noStrike">
                          <a:solidFill>
                            <a:srgbClr val="FF0000"/>
                          </a:solidFill>
                          <a:effectLst/>
                          <a:latin typeface="+mj-lt"/>
                        </a:rPr>
                        <a:t>€</a:t>
                      </a:r>
                      <a:r>
                        <a:rPr lang="it-IT" sz="900" u="none" strike="noStrike">
                          <a:effectLst/>
                          <a:latin typeface="+mj-lt"/>
                        </a:rPr>
                        <a:t>         </a:t>
                      </a:r>
                      <a:r>
                        <a:rPr lang="it-IT" sz="900" b="1" u="none" strike="noStrike">
                          <a:solidFill>
                            <a:srgbClr val="FF0000"/>
                          </a:solidFill>
                          <a:effectLst/>
                          <a:latin typeface="+mj-lt"/>
                        </a:rPr>
                        <a:t>786.482,24</a:t>
                      </a:r>
                      <a:r>
                        <a:rPr lang="it-IT" sz="900" u="none" strike="noStrike">
                          <a:effectLst/>
                          <a:latin typeface="+mj-lt"/>
                        </a:rPr>
                        <a:t> </a:t>
                      </a:r>
                      <a:endParaRPr lang="it-IT" sz="900" b="1" i="0" u="none" strike="noStrike">
                        <a:solidFill>
                          <a:srgbClr val="FF0000"/>
                        </a:solidFill>
                        <a:effectLst/>
                        <a:latin typeface="+mj-lt"/>
                      </a:endParaRPr>
                    </a:p>
                  </a:txBody>
                  <a:tcPr marL="7252" marR="7252" marT="7252" marB="0" anchor="ctr"/>
                </a:tc>
                <a:extLst>
                  <a:ext uri="{0D108BD9-81ED-4DB2-BD59-A6C34878D82A}">
                    <a16:rowId xmlns:a16="http://schemas.microsoft.com/office/drawing/2014/main" val="2558233453"/>
                  </a:ext>
                </a:extLst>
              </a:tr>
              <a:tr h="134788">
                <a:tc>
                  <a:txBody>
                    <a:bodyPr/>
                    <a:lstStyle/>
                    <a:p>
                      <a:pPr algn="l" fontAlgn="ctr"/>
                      <a:r>
                        <a:rPr lang="it-IT" sz="900" u="none" strike="noStrike">
                          <a:effectLst/>
                          <a:latin typeface="+mj-lt"/>
                        </a:rPr>
                        <a:t>Totale rate</a:t>
                      </a:r>
                      <a:endParaRPr lang="it-IT" sz="900" b="0" i="0" u="none" strike="noStrike">
                        <a:solidFill>
                          <a:srgbClr val="000000"/>
                        </a:solidFill>
                        <a:effectLst/>
                        <a:latin typeface="+mj-lt"/>
                      </a:endParaRPr>
                    </a:p>
                  </a:txBody>
                  <a:tcPr marL="7252" marR="7252" marT="7252" marB="0" anchor="ctr"/>
                </a:tc>
                <a:tc>
                  <a:txBody>
                    <a:bodyPr/>
                    <a:lstStyle/>
                    <a:p>
                      <a:pPr algn="l" fontAlgn="ctr"/>
                      <a:r>
                        <a:rPr lang="it-IT" sz="900" u="none" strike="noStrike">
                          <a:effectLst/>
                          <a:latin typeface="+mj-lt"/>
                        </a:rPr>
                        <a:t>12</a:t>
                      </a:r>
                      <a:endParaRPr lang="it-IT" sz="900" b="0" i="0" u="none" strike="noStrike">
                        <a:solidFill>
                          <a:srgbClr val="000000"/>
                        </a:solidFill>
                        <a:effectLst/>
                        <a:latin typeface="+mj-lt"/>
                      </a:endParaRPr>
                    </a:p>
                  </a:txBody>
                  <a:tcPr marL="7252" marR="7252" marT="7252" marB="0" anchor="ctr"/>
                </a:tc>
                <a:extLst>
                  <a:ext uri="{0D108BD9-81ED-4DB2-BD59-A6C34878D82A}">
                    <a16:rowId xmlns:a16="http://schemas.microsoft.com/office/drawing/2014/main" val="1378672403"/>
                  </a:ext>
                </a:extLst>
              </a:tr>
              <a:tr h="134788">
                <a:tc>
                  <a:txBody>
                    <a:bodyPr/>
                    <a:lstStyle/>
                    <a:p>
                      <a:pPr algn="l" fontAlgn="ctr"/>
                      <a:r>
                        <a:rPr lang="it-IT" sz="900" u="none" strike="noStrike">
                          <a:effectLst/>
                          <a:latin typeface="+mj-lt"/>
                        </a:rPr>
                        <a:t>Totale interessi</a:t>
                      </a:r>
                      <a:endParaRPr lang="it-IT" sz="900" b="0" i="0" u="none" strike="noStrike">
                        <a:solidFill>
                          <a:srgbClr val="000000"/>
                        </a:solidFill>
                        <a:effectLst/>
                        <a:latin typeface="+mj-lt"/>
                      </a:endParaRPr>
                    </a:p>
                  </a:txBody>
                  <a:tcPr marL="7252" marR="7252" marT="7252" marB="0" anchor="ctr"/>
                </a:tc>
                <a:tc>
                  <a:txBody>
                    <a:bodyPr/>
                    <a:lstStyle/>
                    <a:p>
                      <a:pPr algn="l" fontAlgn="ctr"/>
                      <a:r>
                        <a:rPr lang="it-IT" sz="900" u="none" strike="noStrike">
                          <a:effectLst/>
                          <a:latin typeface="+mj-lt"/>
                        </a:rPr>
                        <a:t> €      1.701.786,86 </a:t>
                      </a:r>
                      <a:endParaRPr lang="it-IT" sz="900" b="0" i="0" u="none" strike="noStrike">
                        <a:solidFill>
                          <a:srgbClr val="000000"/>
                        </a:solidFill>
                        <a:effectLst/>
                        <a:latin typeface="+mj-lt"/>
                      </a:endParaRPr>
                    </a:p>
                  </a:txBody>
                  <a:tcPr marL="7252" marR="7252" marT="7252" marB="0" anchor="ctr"/>
                </a:tc>
                <a:extLst>
                  <a:ext uri="{0D108BD9-81ED-4DB2-BD59-A6C34878D82A}">
                    <a16:rowId xmlns:a16="http://schemas.microsoft.com/office/drawing/2014/main" val="488282683"/>
                  </a:ext>
                </a:extLst>
              </a:tr>
            </a:tbl>
          </a:graphicData>
        </a:graphic>
      </p:graphicFrame>
      <p:graphicFrame>
        <p:nvGraphicFramePr>
          <p:cNvPr id="19" name="Tabella 18">
            <a:extLst>
              <a:ext uri="{FF2B5EF4-FFF2-40B4-BE49-F238E27FC236}">
                <a16:creationId xmlns:a16="http://schemas.microsoft.com/office/drawing/2014/main" id="{925E24C2-2E7B-44B0-BC48-BDC68AED1286}"/>
              </a:ext>
            </a:extLst>
          </p:cNvPr>
          <p:cNvGraphicFramePr>
            <a:graphicFrameLocks noGrp="1"/>
          </p:cNvGraphicFramePr>
          <p:nvPr>
            <p:extLst>
              <p:ext uri="{D42A27DB-BD31-4B8C-83A1-F6EECF244321}">
                <p14:modId xmlns:p14="http://schemas.microsoft.com/office/powerpoint/2010/main" val="958494414"/>
              </p:ext>
            </p:extLst>
          </p:nvPr>
        </p:nvGraphicFramePr>
        <p:xfrm>
          <a:off x="6914717" y="2938650"/>
          <a:ext cx="5005836" cy="3190057"/>
        </p:xfrm>
        <a:graphic>
          <a:graphicData uri="http://schemas.openxmlformats.org/drawingml/2006/table">
            <a:tbl>
              <a:tblPr firstRow="1" bandRow="1">
                <a:tableStyleId>{5C22544A-7EE6-4342-B048-85BDC9FD1C3A}</a:tableStyleId>
              </a:tblPr>
              <a:tblGrid>
                <a:gridCol w="487480">
                  <a:extLst>
                    <a:ext uri="{9D8B030D-6E8A-4147-A177-3AD203B41FA5}">
                      <a16:colId xmlns:a16="http://schemas.microsoft.com/office/drawing/2014/main" val="799209925"/>
                    </a:ext>
                  </a:extLst>
                </a:gridCol>
                <a:gridCol w="1129589">
                  <a:extLst>
                    <a:ext uri="{9D8B030D-6E8A-4147-A177-3AD203B41FA5}">
                      <a16:colId xmlns:a16="http://schemas.microsoft.com/office/drawing/2014/main" val="2719662176"/>
                    </a:ext>
                  </a:extLst>
                </a:gridCol>
                <a:gridCol w="1129589">
                  <a:extLst>
                    <a:ext uri="{9D8B030D-6E8A-4147-A177-3AD203B41FA5}">
                      <a16:colId xmlns:a16="http://schemas.microsoft.com/office/drawing/2014/main" val="1030298644"/>
                    </a:ext>
                  </a:extLst>
                </a:gridCol>
                <a:gridCol w="1129589">
                  <a:extLst>
                    <a:ext uri="{9D8B030D-6E8A-4147-A177-3AD203B41FA5}">
                      <a16:colId xmlns:a16="http://schemas.microsoft.com/office/drawing/2014/main" val="1391550816"/>
                    </a:ext>
                  </a:extLst>
                </a:gridCol>
                <a:gridCol w="1129589">
                  <a:extLst>
                    <a:ext uri="{9D8B030D-6E8A-4147-A177-3AD203B41FA5}">
                      <a16:colId xmlns:a16="http://schemas.microsoft.com/office/drawing/2014/main" val="2675934547"/>
                    </a:ext>
                  </a:extLst>
                </a:gridCol>
              </a:tblGrid>
              <a:tr h="245389">
                <a:tc>
                  <a:txBody>
                    <a:bodyPr/>
                    <a:lstStyle/>
                    <a:p>
                      <a:pPr algn="l" fontAlgn="ctr"/>
                      <a:r>
                        <a:rPr lang="it-IT" sz="800" u="none" strike="noStrike">
                          <a:effectLst/>
                        </a:rPr>
                        <a:t>  N° rata</a:t>
                      </a:r>
                      <a:endParaRPr lang="it-IT" sz="800" b="1" i="0" u="none" strike="noStrike">
                        <a:solidFill>
                          <a:srgbClr val="000000"/>
                        </a:solidFill>
                        <a:effectLst/>
                        <a:latin typeface="+mj-lt"/>
                      </a:endParaRPr>
                    </a:p>
                  </a:txBody>
                  <a:tcPr marL="7252" marR="7252" marT="7252" marB="0" anchor="ctr"/>
                </a:tc>
                <a:tc>
                  <a:txBody>
                    <a:bodyPr/>
                    <a:lstStyle/>
                    <a:p>
                      <a:pPr algn="ctr" fontAlgn="ctr"/>
                      <a:r>
                        <a:rPr lang="it-IT" sz="800" u="none" strike="noStrike">
                          <a:effectLst/>
                        </a:rPr>
                        <a:t>Importo rata</a:t>
                      </a:r>
                      <a:endParaRPr lang="it-IT" sz="800" b="1" i="0" u="none" strike="noStrike">
                        <a:solidFill>
                          <a:srgbClr val="000000"/>
                        </a:solidFill>
                        <a:effectLst/>
                        <a:latin typeface="+mj-lt"/>
                      </a:endParaRPr>
                    </a:p>
                  </a:txBody>
                  <a:tcPr marL="7252" marR="7252" marT="7252" marB="0" anchor="ctr"/>
                </a:tc>
                <a:tc>
                  <a:txBody>
                    <a:bodyPr/>
                    <a:lstStyle/>
                    <a:p>
                      <a:pPr algn="ctr" fontAlgn="ctr"/>
                      <a:r>
                        <a:rPr lang="it-IT" sz="800" u="none" strike="noStrike">
                          <a:effectLst/>
                        </a:rPr>
                        <a:t>Quota capitale</a:t>
                      </a:r>
                      <a:endParaRPr lang="it-IT" sz="800" b="1" i="0" u="none" strike="noStrike">
                        <a:solidFill>
                          <a:srgbClr val="000000"/>
                        </a:solidFill>
                        <a:effectLst/>
                        <a:latin typeface="+mj-lt"/>
                      </a:endParaRPr>
                    </a:p>
                  </a:txBody>
                  <a:tcPr marL="7252" marR="7252" marT="7252" marB="0" anchor="ctr"/>
                </a:tc>
                <a:tc>
                  <a:txBody>
                    <a:bodyPr/>
                    <a:lstStyle/>
                    <a:p>
                      <a:pPr algn="ctr" fontAlgn="ctr"/>
                      <a:r>
                        <a:rPr lang="it-IT" sz="800" u="none" strike="noStrike">
                          <a:effectLst/>
                        </a:rPr>
                        <a:t>Quota interessi</a:t>
                      </a:r>
                      <a:endParaRPr lang="it-IT" sz="800" b="1" i="0" u="none" strike="noStrike">
                        <a:solidFill>
                          <a:srgbClr val="000000"/>
                        </a:solidFill>
                        <a:effectLst/>
                        <a:latin typeface="+mj-lt"/>
                      </a:endParaRPr>
                    </a:p>
                  </a:txBody>
                  <a:tcPr marL="7252" marR="7252" marT="7252" marB="0" anchor="ctr"/>
                </a:tc>
                <a:tc>
                  <a:txBody>
                    <a:bodyPr/>
                    <a:lstStyle/>
                    <a:p>
                      <a:pPr algn="ctr" fontAlgn="ctr"/>
                      <a:r>
                        <a:rPr lang="it-IT" sz="800" u="none" strike="noStrike">
                          <a:effectLst/>
                        </a:rPr>
                        <a:t>Importo residuo</a:t>
                      </a:r>
                      <a:endParaRPr lang="it-IT" sz="800" b="1" i="0" u="none" strike="noStrike">
                        <a:solidFill>
                          <a:srgbClr val="000000"/>
                        </a:solidFill>
                        <a:effectLst/>
                        <a:latin typeface="+mj-lt"/>
                      </a:endParaRPr>
                    </a:p>
                  </a:txBody>
                  <a:tcPr marL="7252" marR="7252" marT="7252" marB="0" anchor="ctr"/>
                </a:tc>
                <a:extLst>
                  <a:ext uri="{0D108BD9-81ED-4DB2-BD59-A6C34878D82A}">
                    <a16:rowId xmlns:a16="http://schemas.microsoft.com/office/drawing/2014/main" val="683423462"/>
                  </a:ext>
                </a:extLst>
              </a:tr>
              <a:tr h="245389">
                <a:tc>
                  <a:txBody>
                    <a:bodyPr/>
                    <a:lstStyle/>
                    <a:p>
                      <a:pPr algn="l" fontAlgn="ctr"/>
                      <a:r>
                        <a:rPr lang="it-IT" sz="800" u="none" strike="noStrike">
                          <a:effectLst/>
                        </a:rPr>
                        <a:t>1</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786.482,24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538.930,24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247.552,00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7.197.069,76 </a:t>
                      </a:r>
                      <a:endParaRPr lang="it-IT" sz="800" b="0" i="0" u="none" strike="noStrike">
                        <a:solidFill>
                          <a:srgbClr val="000000"/>
                        </a:solidFill>
                        <a:effectLst/>
                        <a:latin typeface="+mj-lt"/>
                      </a:endParaRPr>
                    </a:p>
                  </a:txBody>
                  <a:tcPr marL="7252" marR="7252" marT="7252" marB="0" anchor="ctr"/>
                </a:tc>
                <a:extLst>
                  <a:ext uri="{0D108BD9-81ED-4DB2-BD59-A6C34878D82A}">
                    <a16:rowId xmlns:a16="http://schemas.microsoft.com/office/drawing/2014/main" val="947232397"/>
                  </a:ext>
                </a:extLst>
              </a:tr>
              <a:tr h="245389">
                <a:tc>
                  <a:txBody>
                    <a:bodyPr/>
                    <a:lstStyle/>
                    <a:p>
                      <a:pPr algn="l" fontAlgn="ctr"/>
                      <a:r>
                        <a:rPr lang="it-IT" sz="800" u="none" strike="noStrike">
                          <a:effectLst/>
                        </a:rPr>
                        <a:t>2</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786.482,24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556.176,01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230.306,23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6.640.893,76 </a:t>
                      </a:r>
                      <a:endParaRPr lang="it-IT" sz="800" b="0" i="0" u="none" strike="noStrike">
                        <a:solidFill>
                          <a:srgbClr val="000000"/>
                        </a:solidFill>
                        <a:effectLst/>
                        <a:latin typeface="+mj-lt"/>
                      </a:endParaRPr>
                    </a:p>
                  </a:txBody>
                  <a:tcPr marL="7252" marR="7252" marT="7252" marB="0" anchor="ctr"/>
                </a:tc>
                <a:extLst>
                  <a:ext uri="{0D108BD9-81ED-4DB2-BD59-A6C34878D82A}">
                    <a16:rowId xmlns:a16="http://schemas.microsoft.com/office/drawing/2014/main" val="1247849659"/>
                  </a:ext>
                </a:extLst>
              </a:tr>
              <a:tr h="245389">
                <a:tc>
                  <a:txBody>
                    <a:bodyPr/>
                    <a:lstStyle/>
                    <a:p>
                      <a:pPr algn="l" fontAlgn="ctr"/>
                      <a:r>
                        <a:rPr lang="it-IT" sz="800" u="none" strike="noStrike">
                          <a:effectLst/>
                        </a:rPr>
                        <a:t>3</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786.482,24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573.973,64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212.508,60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6.066.920,12 </a:t>
                      </a:r>
                      <a:endParaRPr lang="it-IT" sz="800" b="0" i="0" u="none" strike="noStrike">
                        <a:solidFill>
                          <a:srgbClr val="000000"/>
                        </a:solidFill>
                        <a:effectLst/>
                        <a:latin typeface="+mj-lt"/>
                      </a:endParaRPr>
                    </a:p>
                  </a:txBody>
                  <a:tcPr marL="7252" marR="7252" marT="7252" marB="0" anchor="ctr"/>
                </a:tc>
                <a:extLst>
                  <a:ext uri="{0D108BD9-81ED-4DB2-BD59-A6C34878D82A}">
                    <a16:rowId xmlns:a16="http://schemas.microsoft.com/office/drawing/2014/main" val="3729323933"/>
                  </a:ext>
                </a:extLst>
              </a:tr>
              <a:tr h="245389">
                <a:tc>
                  <a:txBody>
                    <a:bodyPr/>
                    <a:lstStyle/>
                    <a:p>
                      <a:pPr algn="l" fontAlgn="ctr"/>
                      <a:r>
                        <a:rPr lang="it-IT" sz="800" u="none" strike="noStrike">
                          <a:effectLst/>
                        </a:rPr>
                        <a:t>4</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786.482,24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592.340,79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194.141,44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5.474.579,32 </a:t>
                      </a:r>
                      <a:endParaRPr lang="it-IT" sz="800" b="0" i="0" u="none" strike="noStrike">
                        <a:solidFill>
                          <a:srgbClr val="000000"/>
                        </a:solidFill>
                        <a:effectLst/>
                        <a:latin typeface="+mj-lt"/>
                      </a:endParaRPr>
                    </a:p>
                  </a:txBody>
                  <a:tcPr marL="7252" marR="7252" marT="7252" marB="0" anchor="ctr"/>
                </a:tc>
                <a:extLst>
                  <a:ext uri="{0D108BD9-81ED-4DB2-BD59-A6C34878D82A}">
                    <a16:rowId xmlns:a16="http://schemas.microsoft.com/office/drawing/2014/main" val="266286390"/>
                  </a:ext>
                </a:extLst>
              </a:tr>
              <a:tr h="245389">
                <a:tc>
                  <a:txBody>
                    <a:bodyPr/>
                    <a:lstStyle/>
                    <a:p>
                      <a:pPr algn="l" fontAlgn="ctr"/>
                      <a:r>
                        <a:rPr lang="it-IT" sz="800" u="none" strike="noStrike">
                          <a:effectLst/>
                        </a:rPr>
                        <a:t>5</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786.482,24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611.295,70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175.186,54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4.863.283,63 </a:t>
                      </a:r>
                      <a:endParaRPr lang="it-IT" sz="800" b="0" i="0" u="none" strike="noStrike">
                        <a:solidFill>
                          <a:srgbClr val="000000"/>
                        </a:solidFill>
                        <a:effectLst/>
                        <a:latin typeface="+mj-lt"/>
                      </a:endParaRPr>
                    </a:p>
                  </a:txBody>
                  <a:tcPr marL="7252" marR="7252" marT="7252" marB="0" anchor="ctr"/>
                </a:tc>
                <a:extLst>
                  <a:ext uri="{0D108BD9-81ED-4DB2-BD59-A6C34878D82A}">
                    <a16:rowId xmlns:a16="http://schemas.microsoft.com/office/drawing/2014/main" val="4152725676"/>
                  </a:ext>
                </a:extLst>
              </a:tr>
              <a:tr h="245389">
                <a:tc>
                  <a:txBody>
                    <a:bodyPr/>
                    <a:lstStyle/>
                    <a:p>
                      <a:pPr algn="l" fontAlgn="ctr"/>
                      <a:r>
                        <a:rPr lang="it-IT" sz="800" u="none" strike="noStrike">
                          <a:effectLst/>
                        </a:rPr>
                        <a:t>6</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786.482,24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630.857,16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155.625,08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4.232.426,46 </a:t>
                      </a:r>
                      <a:endParaRPr lang="it-IT" sz="800" b="0" i="0" u="none" strike="noStrike">
                        <a:solidFill>
                          <a:srgbClr val="000000"/>
                        </a:solidFill>
                        <a:effectLst/>
                        <a:latin typeface="+mj-lt"/>
                      </a:endParaRPr>
                    </a:p>
                  </a:txBody>
                  <a:tcPr marL="7252" marR="7252" marT="7252" marB="0" anchor="ctr"/>
                </a:tc>
                <a:extLst>
                  <a:ext uri="{0D108BD9-81ED-4DB2-BD59-A6C34878D82A}">
                    <a16:rowId xmlns:a16="http://schemas.microsoft.com/office/drawing/2014/main" val="370122019"/>
                  </a:ext>
                </a:extLst>
              </a:tr>
              <a:tr h="245389">
                <a:tc>
                  <a:txBody>
                    <a:bodyPr/>
                    <a:lstStyle/>
                    <a:p>
                      <a:pPr algn="l" fontAlgn="ctr"/>
                      <a:r>
                        <a:rPr lang="it-IT" sz="800" u="none" strike="noStrike">
                          <a:effectLst/>
                        </a:rPr>
                        <a:t>7</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786.482,24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651.044,59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135.437,65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3.581.381,87 </a:t>
                      </a:r>
                      <a:endParaRPr lang="it-IT" sz="800" b="0" i="0" u="none" strike="noStrike">
                        <a:solidFill>
                          <a:srgbClr val="000000"/>
                        </a:solidFill>
                        <a:effectLst/>
                        <a:latin typeface="+mj-lt"/>
                      </a:endParaRPr>
                    </a:p>
                  </a:txBody>
                  <a:tcPr marL="7252" marR="7252" marT="7252" marB="0" anchor="ctr"/>
                </a:tc>
                <a:extLst>
                  <a:ext uri="{0D108BD9-81ED-4DB2-BD59-A6C34878D82A}">
                    <a16:rowId xmlns:a16="http://schemas.microsoft.com/office/drawing/2014/main" val="1486561822"/>
                  </a:ext>
                </a:extLst>
              </a:tr>
              <a:tr h="245389">
                <a:tc>
                  <a:txBody>
                    <a:bodyPr/>
                    <a:lstStyle/>
                    <a:p>
                      <a:pPr algn="l" fontAlgn="ctr"/>
                      <a:r>
                        <a:rPr lang="it-IT" sz="800" u="none" strike="noStrike">
                          <a:effectLst/>
                        </a:rPr>
                        <a:t>8</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786.482,24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671.878,02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114.604,22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2.909.503,85 </a:t>
                      </a:r>
                      <a:endParaRPr lang="it-IT" sz="800" b="0" i="0" u="none" strike="noStrike">
                        <a:solidFill>
                          <a:srgbClr val="000000"/>
                        </a:solidFill>
                        <a:effectLst/>
                        <a:latin typeface="+mj-lt"/>
                      </a:endParaRPr>
                    </a:p>
                  </a:txBody>
                  <a:tcPr marL="7252" marR="7252" marT="7252" marB="0" anchor="ctr"/>
                </a:tc>
                <a:extLst>
                  <a:ext uri="{0D108BD9-81ED-4DB2-BD59-A6C34878D82A}">
                    <a16:rowId xmlns:a16="http://schemas.microsoft.com/office/drawing/2014/main" val="2775997485"/>
                  </a:ext>
                </a:extLst>
              </a:tr>
              <a:tr h="245389">
                <a:tc>
                  <a:txBody>
                    <a:bodyPr/>
                    <a:lstStyle/>
                    <a:p>
                      <a:pPr algn="l" fontAlgn="ctr"/>
                      <a:r>
                        <a:rPr lang="it-IT" sz="800" u="none" strike="noStrike">
                          <a:effectLst/>
                        </a:rPr>
                        <a:t>9</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786.482,24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693.378,11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93.104,12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2.216.125,74 </a:t>
                      </a:r>
                      <a:endParaRPr lang="it-IT" sz="800" b="0" i="0" u="none" strike="noStrike">
                        <a:solidFill>
                          <a:srgbClr val="000000"/>
                        </a:solidFill>
                        <a:effectLst/>
                        <a:latin typeface="+mj-lt"/>
                      </a:endParaRPr>
                    </a:p>
                  </a:txBody>
                  <a:tcPr marL="7252" marR="7252" marT="7252" marB="0" anchor="ctr"/>
                </a:tc>
                <a:extLst>
                  <a:ext uri="{0D108BD9-81ED-4DB2-BD59-A6C34878D82A}">
                    <a16:rowId xmlns:a16="http://schemas.microsoft.com/office/drawing/2014/main" val="755985007"/>
                  </a:ext>
                </a:extLst>
              </a:tr>
              <a:tr h="245389">
                <a:tc>
                  <a:txBody>
                    <a:bodyPr/>
                    <a:lstStyle/>
                    <a:p>
                      <a:pPr algn="l" fontAlgn="ctr"/>
                      <a:r>
                        <a:rPr lang="it-IT" sz="800" u="none" strike="noStrike">
                          <a:effectLst/>
                        </a:rPr>
                        <a:t>10</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786.482,24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715.566,21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70.916,02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1.500.559,52 </a:t>
                      </a:r>
                      <a:endParaRPr lang="it-IT" sz="800" b="0" i="0" u="none" strike="noStrike">
                        <a:solidFill>
                          <a:srgbClr val="000000"/>
                        </a:solidFill>
                        <a:effectLst/>
                        <a:latin typeface="+mj-lt"/>
                      </a:endParaRPr>
                    </a:p>
                  </a:txBody>
                  <a:tcPr marL="7252" marR="7252" marT="7252" marB="0" anchor="ctr"/>
                </a:tc>
                <a:extLst>
                  <a:ext uri="{0D108BD9-81ED-4DB2-BD59-A6C34878D82A}">
                    <a16:rowId xmlns:a16="http://schemas.microsoft.com/office/drawing/2014/main" val="1912046402"/>
                  </a:ext>
                </a:extLst>
              </a:tr>
              <a:tr h="245389">
                <a:tc>
                  <a:txBody>
                    <a:bodyPr/>
                    <a:lstStyle/>
                    <a:p>
                      <a:pPr algn="l" fontAlgn="ctr"/>
                      <a:r>
                        <a:rPr lang="it-IT" sz="800" u="none" strike="noStrike">
                          <a:effectLst/>
                        </a:rPr>
                        <a:t>11</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786.482,24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738.464,33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48.017,90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762.095,19 </a:t>
                      </a:r>
                      <a:endParaRPr lang="it-IT" sz="800" b="0" i="0" u="none" strike="noStrike">
                        <a:solidFill>
                          <a:srgbClr val="000000"/>
                        </a:solidFill>
                        <a:effectLst/>
                        <a:latin typeface="+mj-lt"/>
                      </a:endParaRPr>
                    </a:p>
                  </a:txBody>
                  <a:tcPr marL="7252" marR="7252" marT="7252" marB="0" anchor="ctr"/>
                </a:tc>
                <a:extLst>
                  <a:ext uri="{0D108BD9-81ED-4DB2-BD59-A6C34878D82A}">
                    <a16:rowId xmlns:a16="http://schemas.microsoft.com/office/drawing/2014/main" val="2169912427"/>
                  </a:ext>
                </a:extLst>
              </a:tr>
              <a:tr h="245389">
                <a:tc>
                  <a:txBody>
                    <a:bodyPr/>
                    <a:lstStyle/>
                    <a:p>
                      <a:pPr algn="l" fontAlgn="ctr"/>
                      <a:r>
                        <a:rPr lang="it-IT" sz="800" u="none" strike="noStrike">
                          <a:effectLst/>
                        </a:rPr>
                        <a:t>12</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786.482,24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762.095,19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         24.387,05 </a:t>
                      </a:r>
                      <a:endParaRPr lang="it-IT" sz="800" b="0" i="0" u="none" strike="noStrike">
                        <a:solidFill>
                          <a:srgbClr val="000000"/>
                        </a:solidFill>
                        <a:effectLst/>
                        <a:latin typeface="+mj-lt"/>
                      </a:endParaRPr>
                    </a:p>
                  </a:txBody>
                  <a:tcPr marL="7252" marR="7252" marT="7252" marB="0" anchor="ctr"/>
                </a:tc>
                <a:tc>
                  <a:txBody>
                    <a:bodyPr/>
                    <a:lstStyle/>
                    <a:p>
                      <a:pPr algn="l" fontAlgn="ctr"/>
                      <a:r>
                        <a:rPr lang="it-IT" sz="800" u="none" strike="noStrike">
                          <a:effectLst/>
                        </a:rPr>
                        <a:t>-€                    0,00 </a:t>
                      </a:r>
                      <a:endParaRPr lang="it-IT" sz="800" b="0" i="0" u="none" strike="noStrike">
                        <a:solidFill>
                          <a:srgbClr val="000000"/>
                        </a:solidFill>
                        <a:effectLst/>
                        <a:latin typeface="+mj-lt"/>
                      </a:endParaRPr>
                    </a:p>
                  </a:txBody>
                  <a:tcPr marL="7252" marR="7252" marT="7252" marB="0" anchor="ctr"/>
                </a:tc>
                <a:extLst>
                  <a:ext uri="{0D108BD9-81ED-4DB2-BD59-A6C34878D82A}">
                    <a16:rowId xmlns:a16="http://schemas.microsoft.com/office/drawing/2014/main" val="1836586108"/>
                  </a:ext>
                </a:extLst>
              </a:tr>
            </a:tbl>
          </a:graphicData>
        </a:graphic>
      </p:graphicFrame>
    </p:spTree>
    <p:extLst>
      <p:ext uri="{BB962C8B-B14F-4D97-AF65-F5344CB8AC3E}">
        <p14:creationId xmlns:p14="http://schemas.microsoft.com/office/powerpoint/2010/main" val="1856525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Segnaposto immagine 46" descr="Persone che discutono">
            <a:extLst>
              <a:ext uri="{FF2B5EF4-FFF2-40B4-BE49-F238E27FC236}">
                <a16:creationId xmlns:a16="http://schemas.microsoft.com/office/drawing/2014/main" id="{0FD54BB1-BA8F-46B1-AE35-C73B73A48218}"/>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tretch>
            <a:fillRect/>
          </a:stretch>
        </p:blipFill>
        <p:spPr>
          <a:xfrm>
            <a:off x="0" y="1350"/>
            <a:ext cx="12189599" cy="6856649"/>
          </a:xfrm>
        </p:spPr>
      </p:pic>
      <p:sp>
        <p:nvSpPr>
          <p:cNvPr id="35" name="oggetto 3" descr="Rettangolo blu">
            <a:extLst>
              <a:ext uri="{FF2B5EF4-FFF2-40B4-BE49-F238E27FC236}">
                <a16:creationId xmlns:a16="http://schemas.microsoft.com/office/drawing/2014/main" id="{9206F938-D64B-410D-BE2D-847D78F81E42}"/>
              </a:ext>
            </a:extLst>
          </p:cNvPr>
          <p:cNvSpPr/>
          <p:nvPr/>
        </p:nvSpPr>
        <p:spPr>
          <a:xfrm>
            <a:off x="3600" y="0"/>
            <a:ext cx="121884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it-IT"/>
          </a:p>
        </p:txBody>
      </p:sp>
      <p:sp>
        <p:nvSpPr>
          <p:cNvPr id="48" name="Ovale 47" descr="Ovale beige">
            <a:extLst>
              <a:ext uri="{FF2B5EF4-FFF2-40B4-BE49-F238E27FC236}">
                <a16:creationId xmlns:a16="http://schemas.microsoft.com/office/drawing/2014/main" id="{7799BEE8-A94D-443E-9846-2D1F32C57944}"/>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6" name="Rettangolo 25" descr="Rettangolo blu">
            <a:extLst>
              <a:ext uri="{FF2B5EF4-FFF2-40B4-BE49-F238E27FC236}">
                <a16:creationId xmlns:a16="http://schemas.microsoft.com/office/drawing/2014/main" id="{B743B096-6BB3-4330-9D5B-22EEBAF87BEE}"/>
              </a:ext>
            </a:extLst>
          </p:cNvPr>
          <p:cNvSpPr/>
          <p:nvPr/>
        </p:nvSpPr>
        <p:spPr>
          <a:xfrm>
            <a:off x="0" y="2770632"/>
            <a:ext cx="12192000" cy="1316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3" name="Segnaposto numero diapositiva 2">
            <a:extLst>
              <a:ext uri="{FF2B5EF4-FFF2-40B4-BE49-F238E27FC236}">
                <a16:creationId xmlns:a16="http://schemas.microsoft.com/office/drawing/2014/main" id="{F1CE755E-A3DE-48FA-953D-4B2CFF013E30}"/>
              </a:ext>
            </a:extLst>
          </p:cNvPr>
          <p:cNvSpPr>
            <a:spLocks noGrp="1"/>
          </p:cNvSpPr>
          <p:nvPr>
            <p:ph type="sldNum" sz="quarter" idx="12"/>
          </p:nvPr>
        </p:nvSpPr>
        <p:spPr/>
        <p:txBody>
          <a:bodyPr rtlCol="0"/>
          <a:lstStyle/>
          <a:p>
            <a:pPr rtl="0"/>
            <a:fld id="{82EE24B5-652C-4DB5-B7C3-B5BBEC1280B1}" type="slidenum">
              <a:rPr lang="it-IT" sz="1000" smtClean="0"/>
              <a:t>2</a:t>
            </a:fld>
            <a:endParaRPr lang="it-IT" sz="1000"/>
          </a:p>
        </p:txBody>
      </p:sp>
      <p:sp>
        <p:nvSpPr>
          <p:cNvPr id="17" name="CasellaDiTesto 16">
            <a:extLst>
              <a:ext uri="{FF2B5EF4-FFF2-40B4-BE49-F238E27FC236}">
                <a16:creationId xmlns:a16="http://schemas.microsoft.com/office/drawing/2014/main" id="{5EF4BA0E-A280-4915-93BE-15153B106ECC}"/>
              </a:ext>
            </a:extLst>
          </p:cNvPr>
          <p:cNvSpPr txBox="1"/>
          <p:nvPr/>
        </p:nvSpPr>
        <p:spPr>
          <a:xfrm>
            <a:off x="4670331" y="2801382"/>
            <a:ext cx="6977071" cy="830997"/>
          </a:xfrm>
          <a:prstGeom prst="rect">
            <a:avLst/>
          </a:prstGeom>
          <a:noFill/>
        </p:spPr>
        <p:txBody>
          <a:bodyPr wrap="square" rtlCol="0">
            <a:spAutoFit/>
          </a:bodyPr>
          <a:lstStyle/>
          <a:p>
            <a:pPr algn="ctr"/>
            <a:r>
              <a:rPr lang="it-IT" sz="2400" i="1" dirty="0">
                <a:solidFill>
                  <a:schemeClr val="bg1"/>
                </a:solidFill>
                <a:latin typeface="+mn-lt"/>
              </a:rPr>
              <a:t>Corso di Sistemi e Componenti per la Conversione dell’Energia da Fonti rinnovabili</a:t>
            </a:r>
            <a:endParaRPr lang="it-IT" sz="1000" i="1" dirty="0">
              <a:solidFill>
                <a:schemeClr val="bg1"/>
              </a:solidFill>
              <a:latin typeface="+mn-lt"/>
            </a:endParaRPr>
          </a:p>
        </p:txBody>
      </p:sp>
      <p:sp>
        <p:nvSpPr>
          <p:cNvPr id="19" name="CasellaDiTesto 18">
            <a:extLst>
              <a:ext uri="{FF2B5EF4-FFF2-40B4-BE49-F238E27FC236}">
                <a16:creationId xmlns:a16="http://schemas.microsoft.com/office/drawing/2014/main" id="{F4EF3FE3-1451-435C-A117-B0D5EFCF23DB}"/>
              </a:ext>
            </a:extLst>
          </p:cNvPr>
          <p:cNvSpPr txBox="1"/>
          <p:nvPr/>
        </p:nvSpPr>
        <p:spPr>
          <a:xfrm>
            <a:off x="-2401" y="3696480"/>
            <a:ext cx="12188400" cy="369332"/>
          </a:xfrm>
          <a:prstGeom prst="rect">
            <a:avLst/>
          </a:prstGeom>
          <a:solidFill>
            <a:schemeClr val="accent1"/>
          </a:solidFill>
          <a:ln>
            <a:solidFill>
              <a:schemeClr val="accent1"/>
            </a:solidFill>
          </a:ln>
        </p:spPr>
        <p:txBody>
          <a:bodyPr wrap="square" rtlCol="0">
            <a:spAutoFit/>
          </a:bodyPr>
          <a:lstStyle/>
          <a:p>
            <a:r>
              <a:rPr lang="it-IT" b="1" i="1"/>
              <a:t>							Prof. </a:t>
            </a:r>
            <a:r>
              <a:rPr lang="it-IT" b="1" i="1" err="1"/>
              <a:t>V.Mulone</a:t>
            </a:r>
            <a:r>
              <a:rPr lang="it-IT" b="1" i="1"/>
              <a:t>	Prof. </a:t>
            </a:r>
            <a:r>
              <a:rPr lang="it-IT" b="1" i="1" err="1"/>
              <a:t>S.Cordiner</a:t>
            </a:r>
            <a:endParaRPr lang="it-IT" b="1" i="1"/>
          </a:p>
        </p:txBody>
      </p:sp>
      <p:sp>
        <p:nvSpPr>
          <p:cNvPr id="23" name="Rettangolo 22">
            <a:extLst>
              <a:ext uri="{FF2B5EF4-FFF2-40B4-BE49-F238E27FC236}">
                <a16:creationId xmlns:a16="http://schemas.microsoft.com/office/drawing/2014/main" id="{513BAB3D-88B0-4197-8806-159FF44F5DD9}"/>
              </a:ext>
            </a:extLst>
          </p:cNvPr>
          <p:cNvSpPr/>
          <p:nvPr/>
        </p:nvSpPr>
        <p:spPr>
          <a:xfrm>
            <a:off x="1475" y="0"/>
            <a:ext cx="2212433" cy="6874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5" name="Ovale 44">
            <a:extLst>
              <a:ext uri="{FF2B5EF4-FFF2-40B4-BE49-F238E27FC236}">
                <a16:creationId xmlns:a16="http://schemas.microsoft.com/office/drawing/2014/main" id="{F4C695D4-57D3-45EE-969D-853411637682}"/>
              </a:ext>
            </a:extLst>
          </p:cNvPr>
          <p:cNvSpPr/>
          <p:nvPr/>
        </p:nvSpPr>
        <p:spPr>
          <a:xfrm>
            <a:off x="193197" y="815044"/>
            <a:ext cx="4412525" cy="44186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51F366AC-3DA0-4175-84BD-D04765B7043E}"/>
              </a:ext>
            </a:extLst>
          </p:cNvPr>
          <p:cNvSpPr txBox="1"/>
          <p:nvPr/>
        </p:nvSpPr>
        <p:spPr>
          <a:xfrm>
            <a:off x="1172301" y="2429379"/>
            <a:ext cx="2462534" cy="2031325"/>
          </a:xfrm>
          <a:prstGeom prst="rect">
            <a:avLst/>
          </a:prstGeom>
          <a:noFill/>
        </p:spPr>
        <p:txBody>
          <a:bodyPr wrap="none" rtlCol="0">
            <a:spAutoFit/>
          </a:bodyPr>
          <a:lstStyle/>
          <a:p>
            <a:pPr algn="ctr">
              <a:lnSpc>
                <a:spcPct val="150000"/>
              </a:lnSpc>
              <a:spcBef>
                <a:spcPts val="0"/>
              </a:spcBef>
            </a:pPr>
            <a:r>
              <a:rPr lang="it-IT" sz="2400">
                <a:solidFill>
                  <a:schemeClr val="bg1"/>
                </a:solidFill>
              </a:rPr>
              <a:t>Federico Ciucci</a:t>
            </a:r>
          </a:p>
          <a:p>
            <a:pPr algn="ctr">
              <a:lnSpc>
                <a:spcPct val="150000"/>
              </a:lnSpc>
              <a:spcBef>
                <a:spcPts val="0"/>
              </a:spcBef>
            </a:pPr>
            <a:r>
              <a:rPr lang="it-IT" sz="2400">
                <a:solidFill>
                  <a:schemeClr val="bg1"/>
                </a:solidFill>
              </a:rPr>
              <a:t>Federico Donato</a:t>
            </a:r>
          </a:p>
          <a:p>
            <a:pPr algn="ctr">
              <a:lnSpc>
                <a:spcPct val="150000"/>
              </a:lnSpc>
              <a:spcBef>
                <a:spcPts val="0"/>
              </a:spcBef>
            </a:pPr>
            <a:r>
              <a:rPr lang="it-IT" sz="2400">
                <a:solidFill>
                  <a:schemeClr val="bg1"/>
                </a:solidFill>
              </a:rPr>
              <a:t>Mirko Luddeni</a:t>
            </a:r>
            <a:endParaRPr lang="it-IT" sz="2400" i="1">
              <a:solidFill>
                <a:schemeClr val="bg1"/>
              </a:solidFill>
              <a:latin typeface="+mn-lt"/>
            </a:endParaRPr>
          </a:p>
          <a:p>
            <a:pPr algn="ctr"/>
            <a:endParaRPr lang="it-IT"/>
          </a:p>
        </p:txBody>
      </p:sp>
      <p:pic>
        <p:nvPicPr>
          <p:cNvPr id="1026" name="Picture 2">
            <a:extLst>
              <a:ext uri="{FF2B5EF4-FFF2-40B4-BE49-F238E27FC236}">
                <a16:creationId xmlns:a16="http://schemas.microsoft.com/office/drawing/2014/main" id="{73A3DF29-DC9B-45D6-AD9F-B829749CF6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1" y="6030028"/>
            <a:ext cx="2117831" cy="551325"/>
          </a:xfrm>
          <a:prstGeom prst="rect">
            <a:avLst/>
          </a:prstGeom>
          <a:noFill/>
          <a:extLst>
            <a:ext uri="{909E8E84-426E-40DD-AFC4-6F175D3DCCD1}">
              <a14:hiddenFill xmlns:a14="http://schemas.microsoft.com/office/drawing/2010/main">
                <a:solidFill>
                  <a:srgbClr val="FFFFFF"/>
                </a:solidFill>
              </a14:hiddenFill>
            </a:ext>
          </a:extLst>
        </p:spPr>
      </p:pic>
      <p:sp>
        <p:nvSpPr>
          <p:cNvPr id="50" name="Titolo 3">
            <a:extLst>
              <a:ext uri="{FF2B5EF4-FFF2-40B4-BE49-F238E27FC236}">
                <a16:creationId xmlns:a16="http://schemas.microsoft.com/office/drawing/2014/main" id="{25C9D50A-010A-410E-8820-AF2B5DD2AE0C}"/>
              </a:ext>
            </a:extLst>
          </p:cNvPr>
          <p:cNvSpPr txBox="1">
            <a:spLocks/>
          </p:cNvSpPr>
          <p:nvPr/>
        </p:nvSpPr>
        <p:spPr bwMode="ltGray">
          <a:xfrm>
            <a:off x="1622836" y="1300683"/>
            <a:ext cx="21530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r>
              <a:rPr lang="it-IT" sz="3600">
                <a:solidFill>
                  <a:schemeClr val="bg1"/>
                </a:solidFill>
              </a:rPr>
              <a:t>TEAM</a:t>
            </a:r>
          </a:p>
        </p:txBody>
      </p:sp>
      <p:sp>
        <p:nvSpPr>
          <p:cNvPr id="51" name="oggetto 6" descr="Rettangolo beige">
            <a:extLst>
              <a:ext uri="{FF2B5EF4-FFF2-40B4-BE49-F238E27FC236}">
                <a16:creationId xmlns:a16="http://schemas.microsoft.com/office/drawing/2014/main" id="{E98AB6AC-8F45-4E5A-8C39-54143EF4B0C6}"/>
              </a:ext>
            </a:extLst>
          </p:cNvPr>
          <p:cNvSpPr/>
          <p:nvPr/>
        </p:nvSpPr>
        <p:spPr bwMode="ltGray">
          <a:xfrm flipV="1">
            <a:off x="1686939" y="2151966"/>
            <a:ext cx="1433329" cy="141254"/>
          </a:xfrm>
          <a:custGeom>
            <a:avLst/>
            <a:gdLst/>
            <a:ahLst/>
            <a:cxnLst/>
            <a:rect l="l" t="t" r="r" b="b"/>
            <a:pathLst>
              <a:path w="1934210">
                <a:moveTo>
                  <a:pt x="0" y="0"/>
                </a:moveTo>
                <a:lnTo>
                  <a:pt x="1933600" y="0"/>
                </a:lnTo>
              </a:path>
            </a:pathLst>
          </a:custGeom>
          <a:ln w="54863">
            <a:solidFill>
              <a:schemeClr val="accent1"/>
            </a:solidFill>
          </a:ln>
        </p:spPr>
        <p:txBody>
          <a:bodyPr wrap="square" lIns="0" tIns="0" rIns="0" bIns="0" rtlCol="0"/>
          <a:lstStyle/>
          <a:p>
            <a:pPr rtl="0"/>
            <a:endParaRPr lang="it-IT"/>
          </a:p>
        </p:txBody>
      </p:sp>
    </p:spTree>
    <p:extLst>
      <p:ext uri="{BB962C8B-B14F-4D97-AF65-F5344CB8AC3E}">
        <p14:creationId xmlns:p14="http://schemas.microsoft.com/office/powerpoint/2010/main" val="2295687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4E23B571-9329-4591-B046-AB92FC48770D}"/>
              </a:ext>
            </a:extLst>
          </p:cNvPr>
          <p:cNvSpPr/>
          <p:nvPr/>
        </p:nvSpPr>
        <p:spPr>
          <a:xfrm>
            <a:off x="-20177" y="224590"/>
            <a:ext cx="12212177" cy="10052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descr="Ovale beige">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 name="Titolo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25158"/>
            <a:ext cx="10515600" cy="1325563"/>
          </a:xfrm>
        </p:spPr>
        <p:txBody>
          <a:bodyPr rtlCol="0"/>
          <a:lstStyle/>
          <a:p>
            <a:pPr rtl="0"/>
            <a:r>
              <a:rPr lang="it-IT" dirty="0">
                <a:solidFill>
                  <a:schemeClr val="bg1"/>
                </a:solidFill>
              </a:rPr>
              <a:t>Financing plan</a:t>
            </a:r>
            <a:endParaRPr lang="it-IT" dirty="0"/>
          </a:p>
        </p:txBody>
      </p:sp>
      <p:sp>
        <p:nvSpPr>
          <p:cNvPr id="5" name="Segnaposto numero diapositiva 4">
            <a:extLst>
              <a:ext uri="{FF2B5EF4-FFF2-40B4-BE49-F238E27FC236}">
                <a16:creationId xmlns:a16="http://schemas.microsoft.com/office/drawing/2014/main" id="{CDF3C1EE-D9A0-406A-9A3A-75C82527E0DC}"/>
              </a:ext>
            </a:extLst>
          </p:cNvPr>
          <p:cNvSpPr>
            <a:spLocks noGrp="1"/>
          </p:cNvSpPr>
          <p:nvPr>
            <p:ph type="sldNum" sz="quarter" idx="12"/>
          </p:nvPr>
        </p:nvSpPr>
        <p:spPr>
          <a:xfrm>
            <a:off x="11497125" y="6184329"/>
            <a:ext cx="357116" cy="365125"/>
          </a:xfrm>
        </p:spPr>
        <p:txBody>
          <a:bodyPr rtlCol="0"/>
          <a:lstStyle/>
          <a:p>
            <a:pPr rtl="0"/>
            <a:fld id="{82EE24B5-652C-4DB5-B7C3-B5BBEC1280B1}" type="slidenum">
              <a:rPr lang="it-IT" sz="1000" smtClean="0"/>
              <a:t>20</a:t>
            </a:fld>
            <a:endParaRPr lang="it-IT" sz="1000"/>
          </a:p>
        </p:txBody>
      </p:sp>
      <p:sp>
        <p:nvSpPr>
          <p:cNvPr id="11" name="oggetto 5" descr="Rettangolo beige">
            <a:extLst>
              <a:ext uri="{FF2B5EF4-FFF2-40B4-BE49-F238E27FC236}">
                <a16:creationId xmlns:a16="http://schemas.microsoft.com/office/drawing/2014/main" id="{B07BA1F9-2C19-4C07-B29B-18B9FBCC4755}"/>
              </a:ext>
            </a:extLst>
          </p:cNvPr>
          <p:cNvSpPr/>
          <p:nvPr/>
        </p:nvSpPr>
        <p:spPr bwMode="white">
          <a:xfrm flipV="1">
            <a:off x="947607" y="974045"/>
            <a:ext cx="2738274"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it-IT"/>
          </a:p>
        </p:txBody>
      </p:sp>
      <p:graphicFrame>
        <p:nvGraphicFramePr>
          <p:cNvPr id="16" name="Tabella 15">
            <a:extLst>
              <a:ext uri="{FF2B5EF4-FFF2-40B4-BE49-F238E27FC236}">
                <a16:creationId xmlns:a16="http://schemas.microsoft.com/office/drawing/2014/main" id="{99D3B5FC-49F0-4EAE-AEC3-8B10E65B9159}"/>
              </a:ext>
            </a:extLst>
          </p:cNvPr>
          <p:cNvGraphicFramePr>
            <a:graphicFrameLocks noGrp="1"/>
          </p:cNvGraphicFramePr>
          <p:nvPr>
            <p:extLst>
              <p:ext uri="{D42A27DB-BD31-4B8C-83A1-F6EECF244321}">
                <p14:modId xmlns:p14="http://schemas.microsoft.com/office/powerpoint/2010/main" val="3142914603"/>
              </p:ext>
            </p:extLst>
          </p:nvPr>
        </p:nvGraphicFramePr>
        <p:xfrm>
          <a:off x="271446" y="1321935"/>
          <a:ext cx="6138782" cy="892830"/>
        </p:xfrm>
        <a:graphic>
          <a:graphicData uri="http://schemas.openxmlformats.org/drawingml/2006/table">
            <a:tbl>
              <a:tblPr firstRow="1" bandRow="1">
                <a:tableStyleId>{F5AB1C69-6EDB-4FF4-983F-18BD219EF322}</a:tableStyleId>
              </a:tblPr>
              <a:tblGrid>
                <a:gridCol w="2500034">
                  <a:extLst>
                    <a:ext uri="{9D8B030D-6E8A-4147-A177-3AD203B41FA5}">
                      <a16:colId xmlns:a16="http://schemas.microsoft.com/office/drawing/2014/main" val="1121694311"/>
                    </a:ext>
                  </a:extLst>
                </a:gridCol>
                <a:gridCol w="909687">
                  <a:extLst>
                    <a:ext uri="{9D8B030D-6E8A-4147-A177-3AD203B41FA5}">
                      <a16:colId xmlns:a16="http://schemas.microsoft.com/office/drawing/2014/main" val="1261820900"/>
                    </a:ext>
                  </a:extLst>
                </a:gridCol>
                <a:gridCol w="909687">
                  <a:extLst>
                    <a:ext uri="{9D8B030D-6E8A-4147-A177-3AD203B41FA5}">
                      <a16:colId xmlns:a16="http://schemas.microsoft.com/office/drawing/2014/main" val="3331588018"/>
                    </a:ext>
                  </a:extLst>
                </a:gridCol>
                <a:gridCol w="909687">
                  <a:extLst>
                    <a:ext uri="{9D8B030D-6E8A-4147-A177-3AD203B41FA5}">
                      <a16:colId xmlns:a16="http://schemas.microsoft.com/office/drawing/2014/main" val="2516674985"/>
                    </a:ext>
                  </a:extLst>
                </a:gridCol>
                <a:gridCol w="909687">
                  <a:extLst>
                    <a:ext uri="{9D8B030D-6E8A-4147-A177-3AD203B41FA5}">
                      <a16:colId xmlns:a16="http://schemas.microsoft.com/office/drawing/2014/main" val="253341919"/>
                    </a:ext>
                  </a:extLst>
                </a:gridCol>
              </a:tblGrid>
              <a:tr h="71273">
                <a:tc>
                  <a:txBody>
                    <a:bodyPr/>
                    <a:lstStyle/>
                    <a:p>
                      <a:pPr algn="l" fontAlgn="ctr"/>
                      <a:r>
                        <a:rPr lang="it-IT" sz="800" b="1" u="none" strike="noStrike">
                          <a:effectLst/>
                          <a:latin typeface="+mj-lt"/>
                        </a:rPr>
                        <a:t> COSTI DI INVESTIMENTO (CASO CHP)</a:t>
                      </a:r>
                      <a:endParaRPr lang="it-IT" sz="800" b="1" i="0" u="none" strike="noStrike">
                        <a:solidFill>
                          <a:srgbClr val="FF0000"/>
                        </a:solidFill>
                        <a:effectLst/>
                        <a:latin typeface="+mj-lt"/>
                      </a:endParaRPr>
                    </a:p>
                  </a:txBody>
                  <a:tcPr marL="2970" marR="2970" marT="2970" marB="0" anchor="ctr"/>
                </a:tc>
                <a:tc>
                  <a:txBody>
                    <a:bodyPr/>
                    <a:lstStyle/>
                    <a:p>
                      <a:pPr algn="l" fontAlgn="ctr"/>
                      <a:endParaRPr lang="it-IT" sz="800" b="0" i="0" u="none" strike="noStrike">
                        <a:solidFill>
                          <a:srgbClr val="000000"/>
                        </a:solidFill>
                        <a:effectLst/>
                        <a:latin typeface="+mj-lt"/>
                      </a:endParaRPr>
                    </a:p>
                  </a:txBody>
                  <a:tcPr marL="2970" marR="2970" marT="2970" marB="0" anchor="ctr"/>
                </a:tc>
                <a:tc>
                  <a:txBody>
                    <a:bodyPr/>
                    <a:lstStyle/>
                    <a:p>
                      <a:pPr algn="l" fontAlgn="ctr"/>
                      <a:endParaRPr lang="it-IT" sz="800" b="0" i="0" u="none" strike="noStrike">
                        <a:solidFill>
                          <a:srgbClr val="000000"/>
                        </a:solidFill>
                        <a:effectLst/>
                        <a:latin typeface="+mj-lt"/>
                      </a:endParaRPr>
                    </a:p>
                  </a:txBody>
                  <a:tcPr marL="2970" marR="2970" marT="2970" marB="0" anchor="ctr"/>
                </a:tc>
                <a:tc>
                  <a:txBody>
                    <a:bodyPr/>
                    <a:lstStyle/>
                    <a:p>
                      <a:pPr algn="l" fontAlgn="ctr"/>
                      <a:endParaRPr lang="it-IT" sz="800" b="0" i="0" u="none" strike="noStrike">
                        <a:solidFill>
                          <a:srgbClr val="000000"/>
                        </a:solidFill>
                        <a:effectLst/>
                        <a:latin typeface="+mj-lt"/>
                      </a:endParaRPr>
                    </a:p>
                  </a:txBody>
                  <a:tcPr marL="2970" marR="2970" marT="2970" marB="0" anchor="ctr"/>
                </a:tc>
                <a:tc>
                  <a:txBody>
                    <a:bodyPr/>
                    <a:lstStyle/>
                    <a:p>
                      <a:pPr algn="l" fontAlgn="ctr"/>
                      <a:endParaRPr lang="it-IT" sz="8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3694883592"/>
                  </a:ext>
                </a:extLst>
              </a:tr>
              <a:tr h="0">
                <a:tc>
                  <a:txBody>
                    <a:bodyPr/>
                    <a:lstStyle/>
                    <a:p>
                      <a:pPr algn="l" fontAlgn="ctr"/>
                      <a:endParaRPr lang="it-IT" sz="800" b="0" i="0" u="none" strike="noStrike">
                        <a:solidFill>
                          <a:srgbClr val="000000"/>
                        </a:solidFill>
                        <a:effectLst/>
                        <a:latin typeface="+mj-lt"/>
                      </a:endParaRPr>
                    </a:p>
                  </a:txBody>
                  <a:tcPr marL="2970" marR="2970" marT="2970" marB="0" anchor="ctr"/>
                </a:tc>
                <a:tc>
                  <a:txBody>
                    <a:bodyPr/>
                    <a:lstStyle/>
                    <a:p>
                      <a:pPr algn="l" fontAlgn="ctr"/>
                      <a:endParaRPr lang="it-IT" sz="800" b="0" i="0" u="none" strike="noStrike">
                        <a:solidFill>
                          <a:srgbClr val="000000"/>
                        </a:solidFill>
                        <a:effectLst/>
                        <a:latin typeface="+mj-lt"/>
                      </a:endParaRPr>
                    </a:p>
                  </a:txBody>
                  <a:tcPr marL="2970" marR="2970" marT="2970" marB="0" anchor="ctr"/>
                </a:tc>
                <a:tc>
                  <a:txBody>
                    <a:bodyPr/>
                    <a:lstStyle/>
                    <a:p>
                      <a:pPr algn="l" fontAlgn="ctr"/>
                      <a:endParaRPr lang="it-IT" sz="800" b="0" i="0" u="none" strike="noStrike">
                        <a:solidFill>
                          <a:srgbClr val="000000"/>
                        </a:solidFill>
                        <a:effectLst/>
                        <a:latin typeface="+mj-lt"/>
                      </a:endParaRPr>
                    </a:p>
                  </a:txBody>
                  <a:tcPr marL="2970" marR="2970" marT="2970" marB="0" anchor="ctr"/>
                </a:tc>
                <a:tc>
                  <a:txBody>
                    <a:bodyPr/>
                    <a:lstStyle/>
                    <a:p>
                      <a:pPr algn="l" fontAlgn="ctr"/>
                      <a:endParaRPr lang="it-IT" sz="800" b="0" i="0" u="none" strike="noStrike">
                        <a:solidFill>
                          <a:srgbClr val="000000"/>
                        </a:solidFill>
                        <a:effectLst/>
                        <a:latin typeface="+mj-lt"/>
                      </a:endParaRPr>
                    </a:p>
                  </a:txBody>
                  <a:tcPr marL="2970" marR="2970" marT="2970" marB="0" anchor="ctr"/>
                </a:tc>
                <a:tc>
                  <a:txBody>
                    <a:bodyPr/>
                    <a:lstStyle/>
                    <a:p>
                      <a:pPr algn="l" fontAlgn="ctr"/>
                      <a:endParaRPr lang="it-IT" sz="8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2112150484"/>
                  </a:ext>
                </a:extLst>
              </a:tr>
              <a:tr h="0">
                <a:tc>
                  <a:txBody>
                    <a:bodyPr/>
                    <a:lstStyle/>
                    <a:p>
                      <a:pPr algn="l" fontAlgn="ctr"/>
                      <a:r>
                        <a:rPr lang="it-IT" sz="800" b="0" i="0" u="none" strike="noStrike">
                          <a:solidFill>
                            <a:srgbClr val="000000"/>
                          </a:solidFill>
                          <a:effectLst/>
                          <a:latin typeface="+mj-lt"/>
                        </a:rPr>
                        <a:t>+</a:t>
                      </a:r>
                    </a:p>
                  </a:txBody>
                  <a:tcPr marL="7620" marR="7620" marT="7620" marB="0" anchor="ctr"/>
                </a:tc>
                <a:tc>
                  <a:txBody>
                    <a:bodyPr/>
                    <a:lstStyle/>
                    <a:p>
                      <a:pPr algn="l" fontAlgn="ctr"/>
                      <a:endParaRPr lang="it-IT" sz="800" b="0" i="0" u="none" strike="noStrike">
                        <a:solidFill>
                          <a:srgbClr val="000000"/>
                        </a:solidFill>
                        <a:effectLst/>
                        <a:latin typeface="+mj-lt"/>
                      </a:endParaRPr>
                    </a:p>
                  </a:txBody>
                  <a:tcPr marL="7620" marR="7620" marT="7620" marB="0" anchor="ctr"/>
                </a:tc>
                <a:tc>
                  <a:txBody>
                    <a:bodyPr/>
                    <a:lstStyle/>
                    <a:p>
                      <a:pPr algn="l" fontAlgn="ctr"/>
                      <a:endParaRPr lang="it-IT" sz="800" b="0" i="0" u="none" strike="noStrike">
                        <a:solidFill>
                          <a:srgbClr val="000000"/>
                        </a:solidFill>
                        <a:effectLst/>
                        <a:latin typeface="+mj-lt"/>
                      </a:endParaRPr>
                    </a:p>
                  </a:txBody>
                  <a:tcPr marL="7620" marR="7620" marT="7620" marB="0" anchor="ctr"/>
                </a:tc>
                <a:tc>
                  <a:txBody>
                    <a:bodyPr/>
                    <a:lstStyle/>
                    <a:p>
                      <a:pPr algn="l" fontAlgn="ctr"/>
                      <a:endParaRPr lang="it-IT" sz="800" b="0" i="0" u="none" strike="noStrike">
                        <a:solidFill>
                          <a:srgbClr val="000000"/>
                        </a:solidFill>
                        <a:effectLst/>
                        <a:latin typeface="+mj-lt"/>
                      </a:endParaRPr>
                    </a:p>
                  </a:txBody>
                  <a:tcPr marL="7620" marR="7620" marT="7620" marB="0" anchor="ctr"/>
                </a:tc>
                <a:tc>
                  <a:txBody>
                    <a:bodyPr/>
                    <a:lstStyle/>
                    <a:p>
                      <a:pPr algn="l" fontAlgn="ctr"/>
                      <a:endParaRPr lang="it-IT" sz="800" b="0" i="0" u="none" strike="noStrike">
                        <a:solidFill>
                          <a:srgbClr val="000000"/>
                        </a:solidFill>
                        <a:effectLst/>
                        <a:latin typeface="+mj-lt"/>
                      </a:endParaRPr>
                    </a:p>
                  </a:txBody>
                  <a:tcPr marL="7620" marR="7620" marT="7620" marB="0" anchor="ctr"/>
                </a:tc>
                <a:extLst>
                  <a:ext uri="{0D108BD9-81ED-4DB2-BD59-A6C34878D82A}">
                    <a16:rowId xmlns:a16="http://schemas.microsoft.com/office/drawing/2014/main" val="1807865575"/>
                  </a:ext>
                </a:extLst>
              </a:tr>
              <a:tr h="0">
                <a:tc>
                  <a:txBody>
                    <a:bodyPr/>
                    <a:lstStyle/>
                    <a:p>
                      <a:pPr algn="l" fontAlgn="ctr"/>
                      <a:r>
                        <a:rPr lang="it-IT" sz="800" b="0" i="0" u="none" strike="noStrike">
                          <a:solidFill>
                            <a:srgbClr val="000000"/>
                          </a:solidFill>
                          <a:effectLst/>
                          <a:latin typeface="+mj-lt"/>
                        </a:rPr>
                        <a:t>Cogeneratore</a:t>
                      </a:r>
                    </a:p>
                  </a:txBody>
                  <a:tcPr marL="7620" marR="7620" marT="7620" marB="0" anchor="ctr"/>
                </a:tc>
                <a:tc>
                  <a:txBody>
                    <a:bodyPr/>
                    <a:lstStyle/>
                    <a:p>
                      <a:pPr algn="l" fontAlgn="ctr"/>
                      <a:r>
                        <a:rPr lang="it-IT" sz="800" b="0" i="0" u="none" strike="noStrike">
                          <a:solidFill>
                            <a:srgbClr val="000000"/>
                          </a:solidFill>
                          <a:effectLst/>
                          <a:latin typeface="+mj-lt"/>
                        </a:rPr>
                        <a:t>Corpo</a:t>
                      </a:r>
                    </a:p>
                  </a:txBody>
                  <a:tcPr marL="7620" marR="7620" marT="7620" marB="0" anchor="ctr"/>
                </a:tc>
                <a:tc>
                  <a:txBody>
                    <a:bodyPr/>
                    <a:lstStyle/>
                    <a:p>
                      <a:pPr algn="l" fontAlgn="ctr"/>
                      <a:r>
                        <a:rPr lang="it-IT" sz="800" b="0" i="0" u="none" strike="noStrike">
                          <a:solidFill>
                            <a:srgbClr val="000000"/>
                          </a:solidFill>
                          <a:effectLst/>
                          <a:latin typeface="+mj-lt"/>
                        </a:rPr>
                        <a:t>1</a:t>
                      </a:r>
                    </a:p>
                  </a:txBody>
                  <a:tcPr marL="7620" marR="7620" marT="7620" marB="0" anchor="ctr"/>
                </a:tc>
                <a:tc>
                  <a:txBody>
                    <a:bodyPr/>
                    <a:lstStyle/>
                    <a:p>
                      <a:pPr algn="l" fontAlgn="ctr"/>
                      <a:r>
                        <a:rPr lang="it-IT" sz="800" b="0" i="0" u="none" strike="noStrike">
                          <a:solidFill>
                            <a:srgbClr val="000000"/>
                          </a:solidFill>
                          <a:effectLst/>
                          <a:latin typeface="+mj-lt"/>
                        </a:rPr>
                        <a:t>310.000,00 </a:t>
                      </a:r>
                    </a:p>
                  </a:txBody>
                  <a:tcPr marL="7620" marR="7620" marT="7620" marB="0" anchor="ctr"/>
                </a:tc>
                <a:tc>
                  <a:txBody>
                    <a:bodyPr/>
                    <a:lstStyle/>
                    <a:p>
                      <a:pPr algn="l" fontAlgn="ctr"/>
                      <a:r>
                        <a:rPr lang="it-IT" sz="800" b="0" i="0" u="none" strike="noStrike">
                          <a:solidFill>
                            <a:srgbClr val="000000"/>
                          </a:solidFill>
                          <a:effectLst/>
                          <a:latin typeface="+mj-lt"/>
                        </a:rPr>
                        <a:t> €        310.000,00 </a:t>
                      </a:r>
                    </a:p>
                  </a:txBody>
                  <a:tcPr marL="7620" marR="7620" marT="7620" marB="0" anchor="ctr"/>
                </a:tc>
                <a:extLst>
                  <a:ext uri="{0D108BD9-81ED-4DB2-BD59-A6C34878D82A}">
                    <a16:rowId xmlns:a16="http://schemas.microsoft.com/office/drawing/2014/main" val="2327258924"/>
                  </a:ext>
                </a:extLst>
              </a:tr>
              <a:tr h="0">
                <a:tc>
                  <a:txBody>
                    <a:bodyPr/>
                    <a:lstStyle/>
                    <a:p>
                      <a:pPr algn="l" fontAlgn="ctr"/>
                      <a:r>
                        <a:rPr lang="it-IT" sz="800" b="0" i="0" u="none" strike="noStrike">
                          <a:solidFill>
                            <a:srgbClr val="000000"/>
                          </a:solidFill>
                          <a:effectLst/>
                          <a:latin typeface="+mj-lt"/>
                        </a:rPr>
                        <a:t>Fornitura e montaggio Desalinizzatore (con serbatoio)</a:t>
                      </a:r>
                    </a:p>
                  </a:txBody>
                  <a:tcPr marL="7620" marR="7620" marT="7620" marB="0" anchor="ctr"/>
                </a:tc>
                <a:tc>
                  <a:txBody>
                    <a:bodyPr/>
                    <a:lstStyle/>
                    <a:p>
                      <a:pPr algn="l" fontAlgn="ctr"/>
                      <a:r>
                        <a:rPr lang="it-IT" sz="800" b="0" i="0" u="none" strike="noStrike">
                          <a:solidFill>
                            <a:srgbClr val="000000"/>
                          </a:solidFill>
                          <a:effectLst/>
                          <a:latin typeface="+mj-lt"/>
                        </a:rPr>
                        <a:t>Corpo</a:t>
                      </a:r>
                    </a:p>
                  </a:txBody>
                  <a:tcPr marL="7620" marR="7620" marT="7620" marB="0" anchor="ctr"/>
                </a:tc>
                <a:tc>
                  <a:txBody>
                    <a:bodyPr/>
                    <a:lstStyle/>
                    <a:p>
                      <a:pPr algn="l" fontAlgn="ctr"/>
                      <a:r>
                        <a:rPr lang="it-IT" sz="800" b="0" i="0" u="none" strike="noStrike">
                          <a:solidFill>
                            <a:srgbClr val="000000"/>
                          </a:solidFill>
                          <a:effectLst/>
                          <a:latin typeface="+mj-lt"/>
                        </a:rPr>
                        <a:t>1</a:t>
                      </a:r>
                    </a:p>
                  </a:txBody>
                  <a:tcPr marL="7620" marR="7620" marT="7620" marB="0" anchor="ctr"/>
                </a:tc>
                <a:tc>
                  <a:txBody>
                    <a:bodyPr/>
                    <a:lstStyle/>
                    <a:p>
                      <a:pPr algn="l" fontAlgn="ctr"/>
                      <a:r>
                        <a:rPr lang="it-IT" sz="800" b="0" i="0" u="none" strike="noStrike">
                          <a:solidFill>
                            <a:srgbClr val="000000"/>
                          </a:solidFill>
                          <a:effectLst/>
                          <a:latin typeface="+mj-lt"/>
                        </a:rPr>
                        <a:t>100.825,00 </a:t>
                      </a:r>
                    </a:p>
                  </a:txBody>
                  <a:tcPr marL="7620" marR="7620" marT="7620" marB="0" anchor="ctr"/>
                </a:tc>
                <a:tc>
                  <a:txBody>
                    <a:bodyPr/>
                    <a:lstStyle/>
                    <a:p>
                      <a:pPr algn="l" fontAlgn="ctr"/>
                      <a:r>
                        <a:rPr lang="it-IT" sz="800" b="0" i="0" u="none" strike="noStrike">
                          <a:solidFill>
                            <a:srgbClr val="000000"/>
                          </a:solidFill>
                          <a:effectLst/>
                          <a:latin typeface="+mj-lt"/>
                        </a:rPr>
                        <a:t> €        100.825,00 </a:t>
                      </a:r>
                    </a:p>
                  </a:txBody>
                  <a:tcPr marL="7620" marR="7620" marT="7620" marB="0" anchor="ctr"/>
                </a:tc>
                <a:extLst>
                  <a:ext uri="{0D108BD9-81ED-4DB2-BD59-A6C34878D82A}">
                    <a16:rowId xmlns:a16="http://schemas.microsoft.com/office/drawing/2014/main" val="1419117544"/>
                  </a:ext>
                </a:extLst>
              </a:tr>
              <a:tr h="0">
                <a:tc>
                  <a:txBody>
                    <a:bodyPr/>
                    <a:lstStyle/>
                    <a:p>
                      <a:pPr algn="l" fontAlgn="ctr"/>
                      <a:endParaRPr lang="it-IT" sz="800" b="1" i="0" u="none" strike="noStrike">
                        <a:solidFill>
                          <a:srgbClr val="000000"/>
                        </a:solidFill>
                        <a:effectLst/>
                        <a:latin typeface="+mj-lt"/>
                      </a:endParaRPr>
                    </a:p>
                  </a:txBody>
                  <a:tcPr marL="2970" marR="2970" marT="2970" marB="0" anchor="ctr"/>
                </a:tc>
                <a:tc>
                  <a:txBody>
                    <a:bodyPr/>
                    <a:lstStyle/>
                    <a:p>
                      <a:pPr algn="l" fontAlgn="ctr"/>
                      <a:endParaRPr lang="it-IT" sz="800" b="1" i="0" u="none" strike="noStrike">
                        <a:solidFill>
                          <a:srgbClr val="000000"/>
                        </a:solidFill>
                        <a:effectLst/>
                        <a:latin typeface="+mj-lt"/>
                      </a:endParaRPr>
                    </a:p>
                  </a:txBody>
                  <a:tcPr marL="2970" marR="2970" marT="2970" marB="0" anchor="ctr"/>
                </a:tc>
                <a:tc>
                  <a:txBody>
                    <a:bodyPr/>
                    <a:lstStyle/>
                    <a:p>
                      <a:pPr algn="l" fontAlgn="ctr"/>
                      <a:endParaRPr lang="it-IT" sz="800" b="1" i="0" u="none" strike="noStrike">
                        <a:solidFill>
                          <a:srgbClr val="000000"/>
                        </a:solidFill>
                        <a:effectLst/>
                        <a:latin typeface="+mj-lt"/>
                      </a:endParaRPr>
                    </a:p>
                  </a:txBody>
                  <a:tcPr marL="2970" marR="2970" marT="2970" marB="0" anchor="ctr"/>
                </a:tc>
                <a:tc>
                  <a:txBody>
                    <a:bodyPr/>
                    <a:lstStyle/>
                    <a:p>
                      <a:pPr algn="l" fontAlgn="ctr"/>
                      <a:endParaRPr lang="it-IT" sz="800" b="1" i="0" u="none" strike="noStrike">
                        <a:solidFill>
                          <a:srgbClr val="000000"/>
                        </a:solidFill>
                        <a:effectLst/>
                        <a:latin typeface="+mj-lt"/>
                      </a:endParaRPr>
                    </a:p>
                  </a:txBody>
                  <a:tcPr marL="2970" marR="2970" marT="2970" marB="0" anchor="ctr"/>
                </a:tc>
                <a:tc>
                  <a:txBody>
                    <a:bodyPr/>
                    <a:lstStyle/>
                    <a:p>
                      <a:pPr algn="l" fontAlgn="ctr"/>
                      <a:endParaRPr lang="it-IT" sz="800" b="1"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4024527130"/>
                  </a:ext>
                </a:extLst>
              </a:tr>
              <a:tr h="0">
                <a:tc gridSpan="4">
                  <a:txBody>
                    <a:bodyPr/>
                    <a:lstStyle/>
                    <a:p>
                      <a:pPr algn="l" fontAlgn="ctr"/>
                      <a:r>
                        <a:rPr lang="it-IT" sz="800" b="1" u="none" strike="noStrike">
                          <a:solidFill>
                            <a:srgbClr val="FF0000"/>
                          </a:solidFill>
                          <a:effectLst/>
                          <a:latin typeface="+mj-lt"/>
                        </a:rPr>
                        <a:t>TOTALE COSTI DI INVESTIMENTO</a:t>
                      </a:r>
                      <a:endParaRPr lang="it-IT" sz="800" b="1" i="0" u="none" strike="noStrike">
                        <a:solidFill>
                          <a:srgbClr val="FF0000"/>
                        </a:solidFill>
                        <a:effectLst/>
                        <a:latin typeface="+mj-lt"/>
                      </a:endParaRPr>
                    </a:p>
                  </a:txBody>
                  <a:tcPr marL="2970" marR="2970" marT="2970" marB="0" anchor="ctr"/>
                </a:tc>
                <a:tc hMerge="1">
                  <a:txBody>
                    <a:bodyPr/>
                    <a:lstStyle/>
                    <a:p>
                      <a:endParaRPr lang="it-IT"/>
                    </a:p>
                  </a:txBody>
                  <a:tcPr/>
                </a:tc>
                <a:tc hMerge="1">
                  <a:txBody>
                    <a:bodyPr/>
                    <a:lstStyle/>
                    <a:p>
                      <a:endParaRPr lang="it-IT"/>
                    </a:p>
                  </a:txBody>
                  <a:tcPr/>
                </a:tc>
                <a:tc hMerge="1">
                  <a:txBody>
                    <a:bodyPr/>
                    <a:lstStyle/>
                    <a:p>
                      <a:endParaRPr lang="it-IT"/>
                    </a:p>
                  </a:txBody>
                  <a:tcPr/>
                </a:tc>
                <a:tc>
                  <a:txBody>
                    <a:bodyPr/>
                    <a:lstStyle/>
                    <a:p>
                      <a:pPr algn="l" fontAlgn="ctr"/>
                      <a:r>
                        <a:rPr lang="it-IT" sz="800" b="1" i="0" u="none" strike="noStrike">
                          <a:solidFill>
                            <a:srgbClr val="FF0000"/>
                          </a:solidFill>
                          <a:effectLst/>
                          <a:latin typeface="+mj-lt"/>
                        </a:rPr>
                        <a:t> €    8.147.234,07 </a:t>
                      </a:r>
                    </a:p>
                  </a:txBody>
                  <a:tcPr marL="7620" marR="7620" marT="7620" marB="0" anchor="ctr"/>
                </a:tc>
                <a:extLst>
                  <a:ext uri="{0D108BD9-81ED-4DB2-BD59-A6C34878D82A}">
                    <a16:rowId xmlns:a16="http://schemas.microsoft.com/office/drawing/2014/main" val="3158350959"/>
                  </a:ext>
                </a:extLst>
              </a:tr>
            </a:tbl>
          </a:graphicData>
        </a:graphic>
      </p:graphicFrame>
      <p:graphicFrame>
        <p:nvGraphicFramePr>
          <p:cNvPr id="18" name="Tabella 18">
            <a:extLst>
              <a:ext uri="{FF2B5EF4-FFF2-40B4-BE49-F238E27FC236}">
                <a16:creationId xmlns:a16="http://schemas.microsoft.com/office/drawing/2014/main" id="{D3952D8D-A37D-4756-B841-0EE448C1CB7F}"/>
              </a:ext>
            </a:extLst>
          </p:cNvPr>
          <p:cNvGraphicFramePr>
            <a:graphicFrameLocks noGrp="1"/>
          </p:cNvGraphicFramePr>
          <p:nvPr>
            <p:extLst>
              <p:ext uri="{D42A27DB-BD31-4B8C-83A1-F6EECF244321}">
                <p14:modId xmlns:p14="http://schemas.microsoft.com/office/powerpoint/2010/main" val="1327015248"/>
              </p:ext>
            </p:extLst>
          </p:nvPr>
        </p:nvGraphicFramePr>
        <p:xfrm>
          <a:off x="271449" y="2345110"/>
          <a:ext cx="5005836" cy="1302284"/>
        </p:xfrm>
        <a:graphic>
          <a:graphicData uri="http://schemas.openxmlformats.org/drawingml/2006/table">
            <a:tbl>
              <a:tblPr firstRow="1" bandRow="1">
                <a:tableStyleId>{5C22544A-7EE6-4342-B048-85BDC9FD1C3A}</a:tableStyleId>
              </a:tblPr>
              <a:tblGrid>
                <a:gridCol w="2502918">
                  <a:extLst>
                    <a:ext uri="{9D8B030D-6E8A-4147-A177-3AD203B41FA5}">
                      <a16:colId xmlns:a16="http://schemas.microsoft.com/office/drawing/2014/main" val="868199346"/>
                    </a:ext>
                  </a:extLst>
                </a:gridCol>
                <a:gridCol w="2502918">
                  <a:extLst>
                    <a:ext uri="{9D8B030D-6E8A-4147-A177-3AD203B41FA5}">
                      <a16:colId xmlns:a16="http://schemas.microsoft.com/office/drawing/2014/main" val="3427596671"/>
                    </a:ext>
                  </a:extLst>
                </a:gridCol>
              </a:tblGrid>
              <a:tr h="134788">
                <a:tc gridSpan="2">
                  <a:txBody>
                    <a:bodyPr/>
                    <a:lstStyle/>
                    <a:p>
                      <a:pPr algn="l" fontAlgn="ctr"/>
                      <a:r>
                        <a:rPr lang="it-IT" sz="900" u="none" strike="noStrike">
                          <a:effectLst/>
                          <a:latin typeface="+mj-lt"/>
                        </a:rPr>
                        <a:t> PIANO DI FINANZIAMENTO</a:t>
                      </a:r>
                      <a:endParaRPr lang="it-IT" sz="900" b="1" i="1" u="none" strike="noStrike">
                        <a:solidFill>
                          <a:srgbClr val="000000"/>
                        </a:solidFill>
                        <a:effectLst/>
                        <a:latin typeface="+mj-lt"/>
                      </a:endParaRPr>
                    </a:p>
                  </a:txBody>
                  <a:tcPr marL="7252" marR="7252" marT="7252" marB="0" anchor="ctr"/>
                </a:tc>
                <a:tc hMerge="1">
                  <a:txBody>
                    <a:bodyPr/>
                    <a:lstStyle/>
                    <a:p>
                      <a:pPr algn="l" fontAlgn="ctr"/>
                      <a:endParaRPr lang="it-IT" sz="1000" b="0" i="0" u="none" strike="noStrike">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3320224574"/>
                  </a:ext>
                </a:extLst>
              </a:tr>
              <a:tr h="134788">
                <a:tc>
                  <a:txBody>
                    <a:bodyPr/>
                    <a:lstStyle/>
                    <a:p>
                      <a:pPr algn="l" fontAlgn="ctr"/>
                      <a:endParaRPr lang="it-IT" sz="900" b="0" i="0" u="none" strike="noStrike">
                        <a:solidFill>
                          <a:srgbClr val="000000"/>
                        </a:solidFill>
                        <a:effectLst/>
                        <a:latin typeface="+mj-lt"/>
                      </a:endParaRPr>
                    </a:p>
                  </a:txBody>
                  <a:tcPr marL="7252" marR="7252" marT="7252" marB="0" anchor="ctr"/>
                </a:tc>
                <a:tc>
                  <a:txBody>
                    <a:bodyPr/>
                    <a:lstStyle/>
                    <a:p>
                      <a:pPr algn="l" fontAlgn="ctr"/>
                      <a:endParaRPr lang="it-IT" sz="900" b="0" i="0" u="none" strike="noStrike">
                        <a:solidFill>
                          <a:srgbClr val="000000"/>
                        </a:solidFill>
                        <a:effectLst/>
                        <a:latin typeface="+mj-lt"/>
                      </a:endParaRPr>
                    </a:p>
                  </a:txBody>
                  <a:tcPr marL="7252" marR="7252" marT="7252" marB="0" anchor="ctr"/>
                </a:tc>
                <a:extLst>
                  <a:ext uri="{0D108BD9-81ED-4DB2-BD59-A6C34878D82A}">
                    <a16:rowId xmlns:a16="http://schemas.microsoft.com/office/drawing/2014/main" val="2711626029"/>
                  </a:ext>
                </a:extLst>
              </a:tr>
              <a:tr h="134788">
                <a:tc>
                  <a:txBody>
                    <a:bodyPr/>
                    <a:lstStyle/>
                    <a:p>
                      <a:pPr algn="l" fontAlgn="ctr"/>
                      <a:r>
                        <a:rPr lang="it-IT" sz="900" u="none" strike="noStrike">
                          <a:effectLst/>
                          <a:latin typeface="+mj-lt"/>
                        </a:rPr>
                        <a:t>Importo prestito</a:t>
                      </a:r>
                    </a:p>
                  </a:txBody>
                  <a:tcPr marL="7252" marR="7252" marT="7252" marB="0" anchor="ctr"/>
                </a:tc>
                <a:tc>
                  <a:txBody>
                    <a:bodyPr/>
                    <a:lstStyle/>
                    <a:p>
                      <a:pPr algn="l" fontAlgn="ctr"/>
                      <a:r>
                        <a:rPr lang="it-IT" sz="900" b="0" i="0" u="none" strike="noStrike">
                          <a:solidFill>
                            <a:srgbClr val="000000"/>
                          </a:solidFill>
                          <a:effectLst/>
                          <a:latin typeface="+mj-lt"/>
                        </a:rPr>
                        <a:t> €      8.147.000,00 </a:t>
                      </a:r>
                    </a:p>
                  </a:txBody>
                  <a:tcPr marL="7620" marR="7620" marT="7620" marB="0" anchor="ctr"/>
                </a:tc>
                <a:extLst>
                  <a:ext uri="{0D108BD9-81ED-4DB2-BD59-A6C34878D82A}">
                    <a16:rowId xmlns:a16="http://schemas.microsoft.com/office/drawing/2014/main" val="309017823"/>
                  </a:ext>
                </a:extLst>
              </a:tr>
              <a:tr h="134788">
                <a:tc>
                  <a:txBody>
                    <a:bodyPr/>
                    <a:lstStyle/>
                    <a:p>
                      <a:pPr algn="l" fontAlgn="ctr"/>
                      <a:r>
                        <a:rPr lang="it-IT" sz="900" u="none" strike="noStrike">
                          <a:effectLst/>
                          <a:latin typeface="+mj-lt"/>
                        </a:rPr>
                        <a:t>Tasso di interesse</a:t>
                      </a:r>
                      <a:endParaRPr lang="it-IT" sz="900" b="0" i="0" u="none" strike="noStrike">
                        <a:solidFill>
                          <a:srgbClr val="000000"/>
                        </a:solidFill>
                        <a:effectLst/>
                        <a:latin typeface="+mj-lt"/>
                      </a:endParaRPr>
                    </a:p>
                  </a:txBody>
                  <a:tcPr marL="7252" marR="7252" marT="7252" marB="0" anchor="ctr"/>
                </a:tc>
                <a:tc>
                  <a:txBody>
                    <a:bodyPr/>
                    <a:lstStyle/>
                    <a:p>
                      <a:pPr algn="l" fontAlgn="ctr"/>
                      <a:r>
                        <a:rPr lang="it-IT" sz="900" b="0" i="0" u="none" strike="noStrike">
                          <a:solidFill>
                            <a:srgbClr val="000000"/>
                          </a:solidFill>
                          <a:effectLst/>
                          <a:latin typeface="+mj-lt"/>
                        </a:rPr>
                        <a:t>3%</a:t>
                      </a:r>
                    </a:p>
                  </a:txBody>
                  <a:tcPr marL="7620" marR="7620" marT="7620" marB="0" anchor="ctr"/>
                </a:tc>
                <a:extLst>
                  <a:ext uri="{0D108BD9-81ED-4DB2-BD59-A6C34878D82A}">
                    <a16:rowId xmlns:a16="http://schemas.microsoft.com/office/drawing/2014/main" val="2839390608"/>
                  </a:ext>
                </a:extLst>
              </a:tr>
              <a:tr h="134788">
                <a:tc>
                  <a:txBody>
                    <a:bodyPr/>
                    <a:lstStyle/>
                    <a:p>
                      <a:pPr algn="l" fontAlgn="ctr"/>
                      <a:r>
                        <a:rPr lang="it-IT" sz="900" u="none" strike="noStrike">
                          <a:effectLst/>
                          <a:latin typeface="+mj-lt"/>
                        </a:rPr>
                        <a:t>Durata prestito (anni)</a:t>
                      </a:r>
                      <a:endParaRPr lang="it-IT" sz="900" b="0" i="0" u="none" strike="noStrike">
                        <a:solidFill>
                          <a:srgbClr val="000000"/>
                        </a:solidFill>
                        <a:effectLst/>
                        <a:latin typeface="+mj-lt"/>
                      </a:endParaRPr>
                    </a:p>
                  </a:txBody>
                  <a:tcPr marL="7252" marR="7252" marT="7252" marB="0" anchor="ctr"/>
                </a:tc>
                <a:tc>
                  <a:txBody>
                    <a:bodyPr/>
                    <a:lstStyle/>
                    <a:p>
                      <a:pPr algn="l" fontAlgn="ctr"/>
                      <a:r>
                        <a:rPr lang="it-IT" sz="900" b="0" i="0" u="none" strike="noStrike">
                          <a:solidFill>
                            <a:srgbClr val="000000"/>
                          </a:solidFill>
                          <a:effectLst/>
                          <a:latin typeface="+mj-lt"/>
                        </a:rPr>
                        <a:t>12</a:t>
                      </a:r>
                    </a:p>
                  </a:txBody>
                  <a:tcPr marL="7620" marR="7620" marT="7620" marB="0" anchor="ctr"/>
                </a:tc>
                <a:extLst>
                  <a:ext uri="{0D108BD9-81ED-4DB2-BD59-A6C34878D82A}">
                    <a16:rowId xmlns:a16="http://schemas.microsoft.com/office/drawing/2014/main" val="3553552331"/>
                  </a:ext>
                </a:extLst>
              </a:tr>
              <a:tr h="134788">
                <a:tc>
                  <a:txBody>
                    <a:bodyPr/>
                    <a:lstStyle/>
                    <a:p>
                      <a:pPr algn="l" fontAlgn="ctr"/>
                      <a:endParaRPr lang="it-IT" sz="900" b="0" i="0" u="none" strike="noStrike">
                        <a:solidFill>
                          <a:srgbClr val="000000"/>
                        </a:solidFill>
                        <a:effectLst/>
                        <a:latin typeface="+mj-lt"/>
                      </a:endParaRPr>
                    </a:p>
                  </a:txBody>
                  <a:tcPr marL="7252" marR="7252" marT="7252" marB="0" anchor="ctr"/>
                </a:tc>
                <a:tc>
                  <a:txBody>
                    <a:bodyPr/>
                    <a:lstStyle/>
                    <a:p>
                      <a:pPr algn="l" fontAlgn="ctr"/>
                      <a:endParaRPr lang="it-IT" sz="900" b="0" i="0" u="none" strike="noStrike">
                        <a:solidFill>
                          <a:srgbClr val="000000"/>
                        </a:solidFill>
                        <a:effectLst/>
                        <a:latin typeface="+mj-lt"/>
                      </a:endParaRPr>
                    </a:p>
                  </a:txBody>
                  <a:tcPr marL="7620" marR="7620" marT="7620" marB="0" anchor="ctr"/>
                </a:tc>
                <a:extLst>
                  <a:ext uri="{0D108BD9-81ED-4DB2-BD59-A6C34878D82A}">
                    <a16:rowId xmlns:a16="http://schemas.microsoft.com/office/drawing/2014/main" val="2095285171"/>
                  </a:ext>
                </a:extLst>
              </a:tr>
              <a:tr h="134788">
                <a:tc>
                  <a:txBody>
                    <a:bodyPr/>
                    <a:lstStyle/>
                    <a:p>
                      <a:pPr algn="l" fontAlgn="ctr"/>
                      <a:r>
                        <a:rPr lang="it-IT" sz="900" u="none" strike="noStrike">
                          <a:effectLst/>
                          <a:latin typeface="+mj-lt"/>
                        </a:rPr>
                        <a:t>Rata annuale</a:t>
                      </a:r>
                      <a:endParaRPr lang="it-IT" sz="900" b="1" i="0" u="none" strike="noStrike">
                        <a:solidFill>
                          <a:srgbClr val="FF0000"/>
                        </a:solidFill>
                        <a:effectLst/>
                        <a:latin typeface="+mj-lt"/>
                      </a:endParaRPr>
                    </a:p>
                  </a:txBody>
                  <a:tcPr marL="7252" marR="7252" marT="7252" marB="0" anchor="ctr"/>
                </a:tc>
                <a:tc>
                  <a:txBody>
                    <a:bodyPr/>
                    <a:lstStyle/>
                    <a:p>
                      <a:pPr algn="l" fontAlgn="ctr"/>
                      <a:r>
                        <a:rPr lang="it-IT" sz="900" b="1" i="0" u="none" strike="noStrike">
                          <a:solidFill>
                            <a:srgbClr val="FF0000"/>
                          </a:solidFill>
                          <a:effectLst/>
                          <a:latin typeface="+mj-lt"/>
                        </a:rPr>
                        <a:t> €         828.266,65 </a:t>
                      </a:r>
                    </a:p>
                  </a:txBody>
                  <a:tcPr marL="7620" marR="7620" marT="7620" marB="0" anchor="ctr"/>
                </a:tc>
                <a:extLst>
                  <a:ext uri="{0D108BD9-81ED-4DB2-BD59-A6C34878D82A}">
                    <a16:rowId xmlns:a16="http://schemas.microsoft.com/office/drawing/2014/main" val="2558233453"/>
                  </a:ext>
                </a:extLst>
              </a:tr>
              <a:tr h="134788">
                <a:tc>
                  <a:txBody>
                    <a:bodyPr/>
                    <a:lstStyle/>
                    <a:p>
                      <a:pPr algn="l" fontAlgn="ctr"/>
                      <a:r>
                        <a:rPr lang="it-IT" sz="900" u="none" strike="noStrike">
                          <a:effectLst/>
                          <a:latin typeface="+mj-lt"/>
                        </a:rPr>
                        <a:t>Totale rate</a:t>
                      </a:r>
                      <a:endParaRPr lang="it-IT" sz="900" b="0" i="0" u="none" strike="noStrike">
                        <a:solidFill>
                          <a:srgbClr val="000000"/>
                        </a:solidFill>
                        <a:effectLst/>
                        <a:latin typeface="+mj-lt"/>
                      </a:endParaRPr>
                    </a:p>
                  </a:txBody>
                  <a:tcPr marL="7252" marR="7252" marT="7252" marB="0" anchor="ctr"/>
                </a:tc>
                <a:tc>
                  <a:txBody>
                    <a:bodyPr/>
                    <a:lstStyle/>
                    <a:p>
                      <a:pPr algn="l" fontAlgn="ctr"/>
                      <a:r>
                        <a:rPr lang="it-IT" sz="900" b="0" i="0" u="none" strike="noStrike">
                          <a:solidFill>
                            <a:srgbClr val="000000"/>
                          </a:solidFill>
                          <a:effectLst/>
                          <a:latin typeface="+mj-lt"/>
                        </a:rPr>
                        <a:t>12</a:t>
                      </a:r>
                    </a:p>
                  </a:txBody>
                  <a:tcPr marL="7620" marR="7620" marT="7620" marB="0" anchor="ctr"/>
                </a:tc>
                <a:extLst>
                  <a:ext uri="{0D108BD9-81ED-4DB2-BD59-A6C34878D82A}">
                    <a16:rowId xmlns:a16="http://schemas.microsoft.com/office/drawing/2014/main" val="1378672403"/>
                  </a:ext>
                </a:extLst>
              </a:tr>
              <a:tr h="134788">
                <a:tc>
                  <a:txBody>
                    <a:bodyPr/>
                    <a:lstStyle/>
                    <a:p>
                      <a:pPr algn="l" fontAlgn="ctr"/>
                      <a:r>
                        <a:rPr lang="it-IT" sz="900" u="none" strike="noStrike">
                          <a:effectLst/>
                          <a:latin typeface="+mj-lt"/>
                        </a:rPr>
                        <a:t>Totale interessi</a:t>
                      </a:r>
                      <a:endParaRPr lang="it-IT" sz="900" b="0" i="0" u="none" strike="noStrike">
                        <a:solidFill>
                          <a:srgbClr val="000000"/>
                        </a:solidFill>
                        <a:effectLst/>
                        <a:latin typeface="+mj-lt"/>
                      </a:endParaRPr>
                    </a:p>
                  </a:txBody>
                  <a:tcPr marL="7252" marR="7252" marT="7252" marB="0" anchor="ctr"/>
                </a:tc>
                <a:tc>
                  <a:txBody>
                    <a:bodyPr/>
                    <a:lstStyle/>
                    <a:p>
                      <a:pPr algn="l" fontAlgn="ctr"/>
                      <a:r>
                        <a:rPr lang="it-IT" sz="900" b="0" i="0" u="none" strike="noStrike">
                          <a:solidFill>
                            <a:srgbClr val="000000"/>
                          </a:solidFill>
                          <a:effectLst/>
                          <a:latin typeface="+mj-lt"/>
                        </a:rPr>
                        <a:t> €      1.792.199,78 </a:t>
                      </a:r>
                    </a:p>
                  </a:txBody>
                  <a:tcPr marL="7620" marR="7620" marT="7620" marB="0" anchor="ctr"/>
                </a:tc>
                <a:extLst>
                  <a:ext uri="{0D108BD9-81ED-4DB2-BD59-A6C34878D82A}">
                    <a16:rowId xmlns:a16="http://schemas.microsoft.com/office/drawing/2014/main" val="488282683"/>
                  </a:ext>
                </a:extLst>
              </a:tr>
            </a:tbl>
          </a:graphicData>
        </a:graphic>
      </p:graphicFrame>
      <p:graphicFrame>
        <p:nvGraphicFramePr>
          <p:cNvPr id="10" name="Tabella 9">
            <a:extLst>
              <a:ext uri="{FF2B5EF4-FFF2-40B4-BE49-F238E27FC236}">
                <a16:creationId xmlns:a16="http://schemas.microsoft.com/office/drawing/2014/main" id="{675A71E2-FE08-47B7-A561-B9A48B6548A2}"/>
              </a:ext>
            </a:extLst>
          </p:cNvPr>
          <p:cNvGraphicFramePr>
            <a:graphicFrameLocks noGrp="1"/>
          </p:cNvGraphicFramePr>
          <p:nvPr>
            <p:extLst>
              <p:ext uri="{D42A27DB-BD31-4B8C-83A1-F6EECF244321}">
                <p14:modId xmlns:p14="http://schemas.microsoft.com/office/powerpoint/2010/main" val="287639557"/>
              </p:ext>
            </p:extLst>
          </p:nvPr>
        </p:nvGraphicFramePr>
        <p:xfrm>
          <a:off x="271446" y="3881843"/>
          <a:ext cx="6138783" cy="1027020"/>
        </p:xfrm>
        <a:graphic>
          <a:graphicData uri="http://schemas.openxmlformats.org/drawingml/2006/table">
            <a:tbl>
              <a:tblPr firstRow="1" bandRow="1">
                <a:tableStyleId>{F5AB1C69-6EDB-4FF4-983F-18BD219EF322}</a:tableStyleId>
              </a:tblPr>
              <a:tblGrid>
                <a:gridCol w="2556595">
                  <a:extLst>
                    <a:ext uri="{9D8B030D-6E8A-4147-A177-3AD203B41FA5}">
                      <a16:colId xmlns:a16="http://schemas.microsoft.com/office/drawing/2014/main" val="1121694311"/>
                    </a:ext>
                  </a:extLst>
                </a:gridCol>
                <a:gridCol w="895547">
                  <a:extLst>
                    <a:ext uri="{9D8B030D-6E8A-4147-A177-3AD203B41FA5}">
                      <a16:colId xmlns:a16="http://schemas.microsoft.com/office/drawing/2014/main" val="1261820900"/>
                    </a:ext>
                  </a:extLst>
                </a:gridCol>
                <a:gridCol w="895547">
                  <a:extLst>
                    <a:ext uri="{9D8B030D-6E8A-4147-A177-3AD203B41FA5}">
                      <a16:colId xmlns:a16="http://schemas.microsoft.com/office/drawing/2014/main" val="3331588018"/>
                    </a:ext>
                  </a:extLst>
                </a:gridCol>
                <a:gridCol w="895547">
                  <a:extLst>
                    <a:ext uri="{9D8B030D-6E8A-4147-A177-3AD203B41FA5}">
                      <a16:colId xmlns:a16="http://schemas.microsoft.com/office/drawing/2014/main" val="2516674985"/>
                    </a:ext>
                  </a:extLst>
                </a:gridCol>
                <a:gridCol w="895547">
                  <a:extLst>
                    <a:ext uri="{9D8B030D-6E8A-4147-A177-3AD203B41FA5}">
                      <a16:colId xmlns:a16="http://schemas.microsoft.com/office/drawing/2014/main" val="253341919"/>
                    </a:ext>
                  </a:extLst>
                </a:gridCol>
              </a:tblGrid>
              <a:tr h="71273">
                <a:tc>
                  <a:txBody>
                    <a:bodyPr/>
                    <a:lstStyle/>
                    <a:p>
                      <a:pPr algn="l" fontAlgn="ctr"/>
                      <a:r>
                        <a:rPr lang="it-IT" sz="800" b="1" u="none" strike="noStrike">
                          <a:effectLst/>
                          <a:latin typeface="+mj-lt"/>
                        </a:rPr>
                        <a:t> COSTI DI INVESTIMENTO (CASO EOLICO)</a:t>
                      </a:r>
                      <a:endParaRPr lang="it-IT" sz="800" b="1" i="0" u="none" strike="noStrike">
                        <a:solidFill>
                          <a:srgbClr val="FF0000"/>
                        </a:solidFill>
                        <a:effectLst/>
                        <a:latin typeface="+mj-lt"/>
                      </a:endParaRPr>
                    </a:p>
                  </a:txBody>
                  <a:tcPr marL="2970" marR="2970" marT="2970" marB="0" anchor="ctr"/>
                </a:tc>
                <a:tc>
                  <a:txBody>
                    <a:bodyPr/>
                    <a:lstStyle/>
                    <a:p>
                      <a:pPr algn="l" fontAlgn="ctr"/>
                      <a:endParaRPr lang="it-IT" sz="800" b="0" i="0" u="none" strike="noStrike">
                        <a:solidFill>
                          <a:srgbClr val="000000"/>
                        </a:solidFill>
                        <a:effectLst/>
                        <a:latin typeface="+mj-lt"/>
                      </a:endParaRPr>
                    </a:p>
                  </a:txBody>
                  <a:tcPr marL="2970" marR="2970" marT="2970" marB="0" anchor="ctr"/>
                </a:tc>
                <a:tc>
                  <a:txBody>
                    <a:bodyPr/>
                    <a:lstStyle/>
                    <a:p>
                      <a:pPr algn="l" fontAlgn="ctr"/>
                      <a:endParaRPr lang="it-IT" sz="800" b="0" i="0" u="none" strike="noStrike">
                        <a:solidFill>
                          <a:srgbClr val="000000"/>
                        </a:solidFill>
                        <a:effectLst/>
                        <a:latin typeface="+mj-lt"/>
                      </a:endParaRPr>
                    </a:p>
                  </a:txBody>
                  <a:tcPr marL="2970" marR="2970" marT="2970" marB="0" anchor="ctr"/>
                </a:tc>
                <a:tc>
                  <a:txBody>
                    <a:bodyPr/>
                    <a:lstStyle/>
                    <a:p>
                      <a:pPr algn="l" fontAlgn="ctr"/>
                      <a:endParaRPr lang="it-IT" sz="800" b="0" i="0" u="none" strike="noStrike">
                        <a:solidFill>
                          <a:srgbClr val="000000"/>
                        </a:solidFill>
                        <a:effectLst/>
                        <a:latin typeface="+mj-lt"/>
                      </a:endParaRPr>
                    </a:p>
                  </a:txBody>
                  <a:tcPr marL="2970" marR="2970" marT="2970" marB="0" anchor="ctr"/>
                </a:tc>
                <a:tc>
                  <a:txBody>
                    <a:bodyPr/>
                    <a:lstStyle/>
                    <a:p>
                      <a:pPr algn="l" fontAlgn="ctr"/>
                      <a:endParaRPr lang="it-IT" sz="8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3694883592"/>
                  </a:ext>
                </a:extLst>
              </a:tr>
              <a:tr h="0">
                <a:tc>
                  <a:txBody>
                    <a:bodyPr/>
                    <a:lstStyle/>
                    <a:p>
                      <a:pPr algn="l" fontAlgn="ctr"/>
                      <a:endParaRPr lang="it-IT" sz="800" b="0" i="0" u="none" strike="noStrike">
                        <a:solidFill>
                          <a:srgbClr val="000000"/>
                        </a:solidFill>
                        <a:effectLst/>
                        <a:latin typeface="+mj-lt"/>
                      </a:endParaRPr>
                    </a:p>
                  </a:txBody>
                  <a:tcPr marL="2970" marR="2970" marT="2970" marB="0" anchor="ctr"/>
                </a:tc>
                <a:tc>
                  <a:txBody>
                    <a:bodyPr/>
                    <a:lstStyle/>
                    <a:p>
                      <a:pPr algn="l" fontAlgn="ctr"/>
                      <a:endParaRPr lang="it-IT" sz="800" b="0" i="0" u="none" strike="noStrike">
                        <a:solidFill>
                          <a:srgbClr val="000000"/>
                        </a:solidFill>
                        <a:effectLst/>
                        <a:latin typeface="+mj-lt"/>
                      </a:endParaRPr>
                    </a:p>
                  </a:txBody>
                  <a:tcPr marL="2970" marR="2970" marT="2970" marB="0" anchor="ctr"/>
                </a:tc>
                <a:tc>
                  <a:txBody>
                    <a:bodyPr/>
                    <a:lstStyle/>
                    <a:p>
                      <a:pPr algn="l" fontAlgn="ctr"/>
                      <a:endParaRPr lang="it-IT" sz="800" b="0" i="0" u="none" strike="noStrike">
                        <a:solidFill>
                          <a:srgbClr val="000000"/>
                        </a:solidFill>
                        <a:effectLst/>
                        <a:latin typeface="+mj-lt"/>
                      </a:endParaRPr>
                    </a:p>
                  </a:txBody>
                  <a:tcPr marL="2970" marR="2970" marT="2970" marB="0" anchor="ctr"/>
                </a:tc>
                <a:tc>
                  <a:txBody>
                    <a:bodyPr/>
                    <a:lstStyle/>
                    <a:p>
                      <a:pPr algn="l" fontAlgn="ctr"/>
                      <a:endParaRPr lang="it-IT" sz="800" b="0" i="0" u="none" strike="noStrike">
                        <a:solidFill>
                          <a:srgbClr val="000000"/>
                        </a:solidFill>
                        <a:effectLst/>
                        <a:latin typeface="+mj-lt"/>
                      </a:endParaRPr>
                    </a:p>
                  </a:txBody>
                  <a:tcPr marL="2970" marR="2970" marT="2970" marB="0" anchor="ctr"/>
                </a:tc>
                <a:tc>
                  <a:txBody>
                    <a:bodyPr/>
                    <a:lstStyle/>
                    <a:p>
                      <a:pPr algn="l" fontAlgn="ctr"/>
                      <a:endParaRPr lang="it-IT" sz="800" b="0" i="0" u="none" strike="noStrike">
                        <a:solidFill>
                          <a:srgbClr val="000000"/>
                        </a:solidFill>
                        <a:effectLst/>
                        <a:latin typeface="+mj-lt"/>
                      </a:endParaRPr>
                    </a:p>
                  </a:txBody>
                  <a:tcPr marL="2970" marR="2970" marT="2970" marB="0" anchor="ctr"/>
                </a:tc>
                <a:extLst>
                  <a:ext uri="{0D108BD9-81ED-4DB2-BD59-A6C34878D82A}">
                    <a16:rowId xmlns:a16="http://schemas.microsoft.com/office/drawing/2014/main" val="2112150484"/>
                  </a:ext>
                </a:extLst>
              </a:tr>
              <a:tr h="0">
                <a:tc>
                  <a:txBody>
                    <a:bodyPr/>
                    <a:lstStyle/>
                    <a:p>
                      <a:pPr algn="l" fontAlgn="ctr"/>
                      <a:r>
                        <a:rPr lang="it-IT" sz="800" b="0" i="0" u="none" strike="noStrike">
                          <a:solidFill>
                            <a:srgbClr val="000000"/>
                          </a:solidFill>
                          <a:effectLst/>
                          <a:latin typeface="+mj-lt"/>
                        </a:rPr>
                        <a:t>+</a:t>
                      </a:r>
                    </a:p>
                  </a:txBody>
                  <a:tcPr marL="7620" marR="7620" marT="7620" marB="0" anchor="ctr"/>
                </a:tc>
                <a:tc>
                  <a:txBody>
                    <a:bodyPr/>
                    <a:lstStyle/>
                    <a:p>
                      <a:pPr algn="l" fontAlgn="ctr"/>
                      <a:endParaRPr lang="it-IT" sz="800" b="0" i="0" u="none" strike="noStrike">
                        <a:solidFill>
                          <a:srgbClr val="000000"/>
                        </a:solidFill>
                        <a:effectLst/>
                        <a:latin typeface="+mj-lt"/>
                      </a:endParaRPr>
                    </a:p>
                  </a:txBody>
                  <a:tcPr marL="7620" marR="7620" marT="7620" marB="0" anchor="ctr"/>
                </a:tc>
                <a:tc>
                  <a:txBody>
                    <a:bodyPr/>
                    <a:lstStyle/>
                    <a:p>
                      <a:pPr algn="l" fontAlgn="ctr"/>
                      <a:endParaRPr lang="it-IT" sz="800" b="0" i="0" u="none" strike="noStrike">
                        <a:solidFill>
                          <a:srgbClr val="000000"/>
                        </a:solidFill>
                        <a:effectLst/>
                        <a:latin typeface="+mj-lt"/>
                      </a:endParaRPr>
                    </a:p>
                  </a:txBody>
                  <a:tcPr marL="7620" marR="7620" marT="7620" marB="0" anchor="ctr"/>
                </a:tc>
                <a:tc>
                  <a:txBody>
                    <a:bodyPr/>
                    <a:lstStyle/>
                    <a:p>
                      <a:pPr algn="l" fontAlgn="ctr"/>
                      <a:endParaRPr lang="it-IT" sz="800" b="0" i="0" u="none" strike="noStrike">
                        <a:solidFill>
                          <a:srgbClr val="000000"/>
                        </a:solidFill>
                        <a:effectLst/>
                        <a:latin typeface="+mj-lt"/>
                      </a:endParaRPr>
                    </a:p>
                  </a:txBody>
                  <a:tcPr marL="7620" marR="7620" marT="7620" marB="0" anchor="ctr"/>
                </a:tc>
                <a:tc>
                  <a:txBody>
                    <a:bodyPr/>
                    <a:lstStyle/>
                    <a:p>
                      <a:pPr algn="l" fontAlgn="ctr"/>
                      <a:endParaRPr lang="it-IT" sz="800" b="0" i="0" u="none" strike="noStrike">
                        <a:solidFill>
                          <a:srgbClr val="000000"/>
                        </a:solidFill>
                        <a:effectLst/>
                        <a:latin typeface="+mj-lt"/>
                      </a:endParaRPr>
                    </a:p>
                  </a:txBody>
                  <a:tcPr marL="7620" marR="7620" marT="7620" marB="0" anchor="ctr"/>
                </a:tc>
                <a:extLst>
                  <a:ext uri="{0D108BD9-81ED-4DB2-BD59-A6C34878D82A}">
                    <a16:rowId xmlns:a16="http://schemas.microsoft.com/office/drawing/2014/main" val="1807865575"/>
                  </a:ext>
                </a:extLst>
              </a:tr>
              <a:tr h="0">
                <a:tc>
                  <a:txBody>
                    <a:bodyPr/>
                    <a:lstStyle/>
                    <a:p>
                      <a:pPr algn="l" fontAlgn="ctr"/>
                      <a:r>
                        <a:rPr lang="it-IT" sz="800" b="0" i="0" u="none" strike="noStrike">
                          <a:solidFill>
                            <a:srgbClr val="000000"/>
                          </a:solidFill>
                          <a:effectLst/>
                          <a:latin typeface="+mj-lt"/>
                        </a:rPr>
                        <a:t>Fornitura e montaggio Desalinizzatore (con serbatoio)</a:t>
                      </a:r>
                    </a:p>
                  </a:txBody>
                  <a:tcPr marL="7620" marR="7620" marT="7620" marB="0" anchor="ctr"/>
                </a:tc>
                <a:tc>
                  <a:txBody>
                    <a:bodyPr/>
                    <a:lstStyle/>
                    <a:p>
                      <a:pPr algn="l" fontAlgn="ctr"/>
                      <a:r>
                        <a:rPr lang="it-IT" sz="800" b="0" i="0" u="none" strike="noStrike">
                          <a:solidFill>
                            <a:srgbClr val="000000"/>
                          </a:solidFill>
                          <a:effectLst/>
                          <a:latin typeface="+mj-lt"/>
                        </a:rPr>
                        <a:t>Corpo</a:t>
                      </a:r>
                    </a:p>
                  </a:txBody>
                  <a:tcPr marL="7620" marR="7620" marT="7620" marB="0" anchor="ctr"/>
                </a:tc>
                <a:tc>
                  <a:txBody>
                    <a:bodyPr/>
                    <a:lstStyle/>
                    <a:p>
                      <a:pPr algn="l" fontAlgn="ctr"/>
                      <a:r>
                        <a:rPr lang="it-IT" sz="800" b="0" i="0" u="none" strike="noStrike">
                          <a:solidFill>
                            <a:srgbClr val="000000"/>
                          </a:solidFill>
                          <a:effectLst/>
                          <a:latin typeface="+mj-lt"/>
                        </a:rPr>
                        <a:t>1</a:t>
                      </a:r>
                    </a:p>
                  </a:txBody>
                  <a:tcPr marL="7620" marR="7620" marT="7620" marB="0" anchor="ctr"/>
                </a:tc>
                <a:tc>
                  <a:txBody>
                    <a:bodyPr/>
                    <a:lstStyle/>
                    <a:p>
                      <a:pPr algn="l" fontAlgn="ctr"/>
                      <a:r>
                        <a:rPr lang="it-IT" sz="800" b="0" i="0" u="none" strike="noStrike">
                          <a:solidFill>
                            <a:srgbClr val="000000"/>
                          </a:solidFill>
                          <a:effectLst/>
                          <a:latin typeface="+mj-lt"/>
                        </a:rPr>
                        <a:t>171.160,41 </a:t>
                      </a:r>
                    </a:p>
                  </a:txBody>
                  <a:tcPr marL="7620" marR="7620" marT="7620" marB="0" anchor="ctr"/>
                </a:tc>
                <a:tc>
                  <a:txBody>
                    <a:bodyPr/>
                    <a:lstStyle/>
                    <a:p>
                      <a:pPr algn="l" fontAlgn="ctr"/>
                      <a:r>
                        <a:rPr lang="it-IT" sz="800" b="0" i="0" u="none" strike="noStrike">
                          <a:solidFill>
                            <a:srgbClr val="000000"/>
                          </a:solidFill>
                          <a:effectLst/>
                          <a:latin typeface="+mj-lt"/>
                        </a:rPr>
                        <a:t> €         171.160,41 </a:t>
                      </a:r>
                    </a:p>
                  </a:txBody>
                  <a:tcPr marL="7620" marR="7620" marT="7620" marB="0" anchor="ctr"/>
                </a:tc>
                <a:extLst>
                  <a:ext uri="{0D108BD9-81ED-4DB2-BD59-A6C34878D82A}">
                    <a16:rowId xmlns:a16="http://schemas.microsoft.com/office/drawing/2014/main" val="2327258924"/>
                  </a:ext>
                </a:extLst>
              </a:tr>
              <a:tr h="0">
                <a:tc>
                  <a:txBody>
                    <a:bodyPr/>
                    <a:lstStyle/>
                    <a:p>
                      <a:pPr algn="l" fontAlgn="ctr"/>
                      <a:r>
                        <a:rPr lang="it-IT" sz="800" b="0" i="0" u="none" strike="noStrike">
                          <a:solidFill>
                            <a:srgbClr val="000000"/>
                          </a:solidFill>
                          <a:effectLst/>
                          <a:latin typeface="+mj-lt"/>
                        </a:rPr>
                        <a:t>Fornitura e montaggio Parco eolico</a:t>
                      </a:r>
                    </a:p>
                  </a:txBody>
                  <a:tcPr marL="7620" marR="7620" marT="7620" marB="0" anchor="ctr"/>
                </a:tc>
                <a:tc>
                  <a:txBody>
                    <a:bodyPr/>
                    <a:lstStyle/>
                    <a:p>
                      <a:pPr algn="l" fontAlgn="ctr"/>
                      <a:r>
                        <a:rPr lang="it-IT" sz="800" b="0" i="0" u="none" strike="noStrike">
                          <a:solidFill>
                            <a:srgbClr val="000000"/>
                          </a:solidFill>
                          <a:effectLst/>
                          <a:latin typeface="+mj-lt"/>
                        </a:rPr>
                        <a:t>Corpo </a:t>
                      </a:r>
                    </a:p>
                  </a:txBody>
                  <a:tcPr marL="7620" marR="7620" marT="7620" marB="0" anchor="ctr"/>
                </a:tc>
                <a:tc>
                  <a:txBody>
                    <a:bodyPr/>
                    <a:lstStyle/>
                    <a:p>
                      <a:pPr algn="l" fontAlgn="ctr"/>
                      <a:r>
                        <a:rPr lang="it-IT" sz="800" b="0" i="0" u="none" strike="noStrike">
                          <a:solidFill>
                            <a:srgbClr val="000000"/>
                          </a:solidFill>
                          <a:effectLst/>
                          <a:latin typeface="+mj-lt"/>
                        </a:rPr>
                        <a:t>1</a:t>
                      </a:r>
                    </a:p>
                  </a:txBody>
                  <a:tcPr marL="7620" marR="7620" marT="7620" marB="0" anchor="ctr"/>
                </a:tc>
                <a:tc>
                  <a:txBody>
                    <a:bodyPr/>
                    <a:lstStyle/>
                    <a:p>
                      <a:pPr algn="l" fontAlgn="ctr"/>
                      <a:r>
                        <a:rPr lang="it-IT" sz="800" b="0" i="0" u="none" strike="noStrike">
                          <a:solidFill>
                            <a:srgbClr val="000000"/>
                          </a:solidFill>
                          <a:effectLst/>
                          <a:latin typeface="+mj-lt"/>
                        </a:rPr>
                        <a:t>1.040.000,00 </a:t>
                      </a:r>
                    </a:p>
                  </a:txBody>
                  <a:tcPr marL="7620" marR="7620" marT="7620" marB="0" anchor="ctr"/>
                </a:tc>
                <a:tc>
                  <a:txBody>
                    <a:bodyPr/>
                    <a:lstStyle/>
                    <a:p>
                      <a:pPr algn="l" fontAlgn="ctr"/>
                      <a:r>
                        <a:rPr lang="it-IT" sz="800" b="0" i="0" u="none" strike="noStrike">
                          <a:solidFill>
                            <a:srgbClr val="000000"/>
                          </a:solidFill>
                          <a:effectLst/>
                          <a:latin typeface="+mj-lt"/>
                        </a:rPr>
                        <a:t> €     1.040.000,00 </a:t>
                      </a:r>
                    </a:p>
                  </a:txBody>
                  <a:tcPr marL="7620" marR="7620" marT="7620" marB="0" anchor="ctr"/>
                </a:tc>
                <a:extLst>
                  <a:ext uri="{0D108BD9-81ED-4DB2-BD59-A6C34878D82A}">
                    <a16:rowId xmlns:a16="http://schemas.microsoft.com/office/drawing/2014/main" val="2234560285"/>
                  </a:ext>
                </a:extLst>
              </a:tr>
              <a:tr h="0">
                <a:tc>
                  <a:txBody>
                    <a:bodyPr/>
                    <a:lstStyle/>
                    <a:p>
                      <a:pPr algn="l" fontAlgn="b"/>
                      <a:r>
                        <a:rPr lang="it-IT" sz="800" b="0" i="0" u="none" strike="noStrike">
                          <a:solidFill>
                            <a:srgbClr val="000000"/>
                          </a:solidFill>
                          <a:effectLst/>
                          <a:latin typeface="+mj-lt"/>
                        </a:rPr>
                        <a:t>Sistema di accumulo energia elettrica</a:t>
                      </a:r>
                    </a:p>
                  </a:txBody>
                  <a:tcPr marL="7620" marR="7620" marT="7620" marB="0" anchor="b"/>
                </a:tc>
                <a:tc>
                  <a:txBody>
                    <a:bodyPr/>
                    <a:lstStyle/>
                    <a:p>
                      <a:pPr algn="l" fontAlgn="b"/>
                      <a:r>
                        <a:rPr lang="it-IT" sz="800" b="0" i="0" u="none" strike="noStrike">
                          <a:solidFill>
                            <a:srgbClr val="000000"/>
                          </a:solidFill>
                          <a:effectLst/>
                          <a:latin typeface="+mj-lt"/>
                        </a:rPr>
                        <a:t>kWh</a:t>
                      </a:r>
                    </a:p>
                  </a:txBody>
                  <a:tcPr marL="7620" marR="7620" marT="7620" marB="0" anchor="b"/>
                </a:tc>
                <a:tc>
                  <a:txBody>
                    <a:bodyPr/>
                    <a:lstStyle/>
                    <a:p>
                      <a:pPr algn="l" fontAlgn="b"/>
                      <a:r>
                        <a:rPr lang="it-IT" sz="800" b="0" i="0" u="none" strike="noStrike">
                          <a:solidFill>
                            <a:srgbClr val="000000"/>
                          </a:solidFill>
                          <a:effectLst/>
                          <a:latin typeface="+mj-lt"/>
                        </a:rPr>
                        <a:t>2.442</a:t>
                      </a:r>
                    </a:p>
                  </a:txBody>
                  <a:tcPr marL="7620" marR="7620" marT="7620" marB="0" anchor="b"/>
                </a:tc>
                <a:tc>
                  <a:txBody>
                    <a:bodyPr/>
                    <a:lstStyle/>
                    <a:p>
                      <a:pPr algn="l" fontAlgn="b"/>
                      <a:r>
                        <a:rPr lang="it-IT" sz="800" b="0" i="0" u="none" strike="noStrike">
                          <a:solidFill>
                            <a:srgbClr val="000000"/>
                          </a:solidFill>
                          <a:effectLst/>
                          <a:latin typeface="+mj-lt"/>
                        </a:rPr>
                        <a:t>340 </a:t>
                      </a:r>
                    </a:p>
                  </a:txBody>
                  <a:tcPr marL="7620" marR="7620" marT="7620" marB="0" anchor="b"/>
                </a:tc>
                <a:tc>
                  <a:txBody>
                    <a:bodyPr/>
                    <a:lstStyle/>
                    <a:p>
                      <a:pPr algn="l" fontAlgn="b"/>
                      <a:r>
                        <a:rPr lang="it-IT" sz="800" b="0" i="0" u="none" strike="noStrike">
                          <a:solidFill>
                            <a:srgbClr val="000000"/>
                          </a:solidFill>
                          <a:effectLst/>
                          <a:latin typeface="+mj-lt"/>
                        </a:rPr>
                        <a:t> €         830.280,00 </a:t>
                      </a:r>
                    </a:p>
                  </a:txBody>
                  <a:tcPr marL="7620" marR="7620" marT="7620" marB="0" anchor="b"/>
                </a:tc>
                <a:extLst>
                  <a:ext uri="{0D108BD9-81ED-4DB2-BD59-A6C34878D82A}">
                    <a16:rowId xmlns:a16="http://schemas.microsoft.com/office/drawing/2014/main" val="4024527130"/>
                  </a:ext>
                </a:extLst>
              </a:tr>
              <a:tr h="0">
                <a:tc>
                  <a:txBody>
                    <a:bodyPr/>
                    <a:lstStyle/>
                    <a:p>
                      <a:pPr algn="l" fontAlgn="b"/>
                      <a:endParaRPr lang="it-IT" sz="800" b="0" i="0" u="none" strike="noStrike">
                        <a:solidFill>
                          <a:srgbClr val="000000"/>
                        </a:solidFill>
                        <a:effectLst/>
                        <a:latin typeface="+mj-lt"/>
                      </a:endParaRPr>
                    </a:p>
                  </a:txBody>
                  <a:tcPr marL="7620" marR="7620" marT="7620" marB="0" anchor="b"/>
                </a:tc>
                <a:tc>
                  <a:txBody>
                    <a:bodyPr/>
                    <a:lstStyle/>
                    <a:p>
                      <a:pPr algn="l" fontAlgn="b"/>
                      <a:endParaRPr lang="it-IT" sz="800" b="0" i="0" u="none" strike="noStrike">
                        <a:solidFill>
                          <a:srgbClr val="000000"/>
                        </a:solidFill>
                        <a:effectLst/>
                        <a:latin typeface="+mj-lt"/>
                      </a:endParaRPr>
                    </a:p>
                  </a:txBody>
                  <a:tcPr marL="7620" marR="7620" marT="7620" marB="0" anchor="b"/>
                </a:tc>
                <a:tc>
                  <a:txBody>
                    <a:bodyPr/>
                    <a:lstStyle/>
                    <a:p>
                      <a:pPr algn="l" fontAlgn="b"/>
                      <a:endParaRPr lang="it-IT" sz="800" b="0" i="0" u="none" strike="noStrike">
                        <a:solidFill>
                          <a:srgbClr val="000000"/>
                        </a:solidFill>
                        <a:effectLst/>
                        <a:latin typeface="+mj-lt"/>
                      </a:endParaRPr>
                    </a:p>
                  </a:txBody>
                  <a:tcPr marL="7620" marR="7620" marT="7620" marB="0" anchor="b"/>
                </a:tc>
                <a:tc>
                  <a:txBody>
                    <a:bodyPr/>
                    <a:lstStyle/>
                    <a:p>
                      <a:pPr algn="l" fontAlgn="b"/>
                      <a:endParaRPr lang="it-IT" sz="800" b="0" i="0" u="none" strike="noStrike">
                        <a:solidFill>
                          <a:srgbClr val="000000"/>
                        </a:solidFill>
                        <a:effectLst/>
                        <a:latin typeface="+mj-lt"/>
                      </a:endParaRPr>
                    </a:p>
                  </a:txBody>
                  <a:tcPr marL="7620" marR="7620" marT="7620" marB="0" anchor="b"/>
                </a:tc>
                <a:tc>
                  <a:txBody>
                    <a:bodyPr/>
                    <a:lstStyle/>
                    <a:p>
                      <a:pPr algn="l" fontAlgn="b"/>
                      <a:endParaRPr lang="it-IT" sz="800" b="0" i="0" u="none" strike="noStrike">
                        <a:solidFill>
                          <a:srgbClr val="000000"/>
                        </a:solidFill>
                        <a:effectLst/>
                        <a:latin typeface="+mj-lt"/>
                      </a:endParaRPr>
                    </a:p>
                  </a:txBody>
                  <a:tcPr marL="7620" marR="7620" marT="7620" marB="0" anchor="b"/>
                </a:tc>
                <a:extLst>
                  <a:ext uri="{0D108BD9-81ED-4DB2-BD59-A6C34878D82A}">
                    <a16:rowId xmlns:a16="http://schemas.microsoft.com/office/drawing/2014/main" val="1105412535"/>
                  </a:ext>
                </a:extLst>
              </a:tr>
              <a:tr h="0">
                <a:tc>
                  <a:txBody>
                    <a:bodyPr/>
                    <a:lstStyle/>
                    <a:p>
                      <a:pPr algn="l" fontAlgn="b"/>
                      <a:r>
                        <a:rPr lang="it-IT" sz="800" b="1" i="0" u="none" strike="noStrike">
                          <a:solidFill>
                            <a:srgbClr val="FF0000"/>
                          </a:solidFill>
                          <a:effectLst/>
                          <a:latin typeface="+mj-lt"/>
                        </a:rPr>
                        <a:t>TOTALE COSTI DI INVESTIMENTO</a:t>
                      </a:r>
                    </a:p>
                  </a:txBody>
                  <a:tcPr marL="7620" marR="7620" marT="7620" marB="0" anchor="b"/>
                </a:tc>
                <a:tc>
                  <a:txBody>
                    <a:bodyPr/>
                    <a:lstStyle/>
                    <a:p>
                      <a:pPr algn="l" fontAlgn="b"/>
                      <a:endParaRPr lang="it-IT" sz="800" b="0" i="0" u="none" strike="noStrike">
                        <a:solidFill>
                          <a:srgbClr val="000000"/>
                        </a:solidFill>
                        <a:effectLst/>
                        <a:latin typeface="+mj-lt"/>
                      </a:endParaRPr>
                    </a:p>
                  </a:txBody>
                  <a:tcPr marL="7620" marR="7620" marT="7620" marB="0" anchor="b"/>
                </a:tc>
                <a:tc>
                  <a:txBody>
                    <a:bodyPr/>
                    <a:lstStyle/>
                    <a:p>
                      <a:pPr algn="l" fontAlgn="b"/>
                      <a:endParaRPr lang="it-IT" sz="800" b="0" i="0" u="none" strike="noStrike">
                        <a:solidFill>
                          <a:srgbClr val="000000"/>
                        </a:solidFill>
                        <a:effectLst/>
                        <a:latin typeface="+mj-lt"/>
                      </a:endParaRPr>
                    </a:p>
                  </a:txBody>
                  <a:tcPr marL="7620" marR="7620" marT="7620" marB="0" anchor="b"/>
                </a:tc>
                <a:tc>
                  <a:txBody>
                    <a:bodyPr/>
                    <a:lstStyle/>
                    <a:p>
                      <a:pPr algn="l" fontAlgn="b"/>
                      <a:endParaRPr lang="it-IT" sz="800" b="0" i="0" u="none" strike="noStrike">
                        <a:solidFill>
                          <a:srgbClr val="000000"/>
                        </a:solidFill>
                        <a:effectLst/>
                        <a:latin typeface="+mj-lt"/>
                      </a:endParaRPr>
                    </a:p>
                  </a:txBody>
                  <a:tcPr marL="7620" marR="7620" marT="7620" marB="0" anchor="b"/>
                </a:tc>
                <a:tc>
                  <a:txBody>
                    <a:bodyPr/>
                    <a:lstStyle/>
                    <a:p>
                      <a:pPr algn="l" fontAlgn="ctr"/>
                      <a:r>
                        <a:rPr lang="it-IT" sz="800" b="1" i="0" u="none" strike="noStrike">
                          <a:solidFill>
                            <a:srgbClr val="FF0000"/>
                          </a:solidFill>
                          <a:effectLst/>
                          <a:latin typeface="+mj-lt"/>
                        </a:rPr>
                        <a:t> €     9.780.849,48 </a:t>
                      </a:r>
                    </a:p>
                  </a:txBody>
                  <a:tcPr marL="7620" marR="7620" marT="7620" marB="0" anchor="ctr"/>
                </a:tc>
                <a:extLst>
                  <a:ext uri="{0D108BD9-81ED-4DB2-BD59-A6C34878D82A}">
                    <a16:rowId xmlns:a16="http://schemas.microsoft.com/office/drawing/2014/main" val="1085483586"/>
                  </a:ext>
                </a:extLst>
              </a:tr>
            </a:tbl>
          </a:graphicData>
        </a:graphic>
      </p:graphicFrame>
      <p:graphicFrame>
        <p:nvGraphicFramePr>
          <p:cNvPr id="12" name="Tabella 18">
            <a:extLst>
              <a:ext uri="{FF2B5EF4-FFF2-40B4-BE49-F238E27FC236}">
                <a16:creationId xmlns:a16="http://schemas.microsoft.com/office/drawing/2014/main" id="{BAA9AC3A-D45C-45E8-8B54-ACC44C98D5FB}"/>
              </a:ext>
            </a:extLst>
          </p:cNvPr>
          <p:cNvGraphicFramePr>
            <a:graphicFrameLocks noGrp="1"/>
          </p:cNvGraphicFramePr>
          <p:nvPr>
            <p:extLst>
              <p:ext uri="{D42A27DB-BD31-4B8C-83A1-F6EECF244321}">
                <p14:modId xmlns:p14="http://schemas.microsoft.com/office/powerpoint/2010/main" val="3362787120"/>
              </p:ext>
            </p:extLst>
          </p:nvPr>
        </p:nvGraphicFramePr>
        <p:xfrm>
          <a:off x="271449" y="5138268"/>
          <a:ext cx="5005836" cy="1302284"/>
        </p:xfrm>
        <a:graphic>
          <a:graphicData uri="http://schemas.openxmlformats.org/drawingml/2006/table">
            <a:tbl>
              <a:tblPr firstRow="1" bandRow="1">
                <a:tableStyleId>{5C22544A-7EE6-4342-B048-85BDC9FD1C3A}</a:tableStyleId>
              </a:tblPr>
              <a:tblGrid>
                <a:gridCol w="2502918">
                  <a:extLst>
                    <a:ext uri="{9D8B030D-6E8A-4147-A177-3AD203B41FA5}">
                      <a16:colId xmlns:a16="http://schemas.microsoft.com/office/drawing/2014/main" val="868199346"/>
                    </a:ext>
                  </a:extLst>
                </a:gridCol>
                <a:gridCol w="2502918">
                  <a:extLst>
                    <a:ext uri="{9D8B030D-6E8A-4147-A177-3AD203B41FA5}">
                      <a16:colId xmlns:a16="http://schemas.microsoft.com/office/drawing/2014/main" val="3427596671"/>
                    </a:ext>
                  </a:extLst>
                </a:gridCol>
              </a:tblGrid>
              <a:tr h="134788">
                <a:tc gridSpan="2">
                  <a:txBody>
                    <a:bodyPr/>
                    <a:lstStyle/>
                    <a:p>
                      <a:pPr algn="l" fontAlgn="ctr"/>
                      <a:r>
                        <a:rPr lang="it-IT" sz="900" u="none" strike="noStrike">
                          <a:effectLst/>
                          <a:latin typeface="+mj-lt"/>
                        </a:rPr>
                        <a:t> PIANO DI FINANZIAMENTO</a:t>
                      </a:r>
                      <a:endParaRPr lang="it-IT" sz="900" b="1" i="1" u="none" strike="noStrike">
                        <a:solidFill>
                          <a:srgbClr val="000000"/>
                        </a:solidFill>
                        <a:effectLst/>
                        <a:latin typeface="+mj-lt"/>
                      </a:endParaRPr>
                    </a:p>
                  </a:txBody>
                  <a:tcPr marL="7252" marR="7252" marT="7252" marB="0" anchor="ctr"/>
                </a:tc>
                <a:tc hMerge="1">
                  <a:txBody>
                    <a:bodyPr/>
                    <a:lstStyle/>
                    <a:p>
                      <a:pPr algn="l" fontAlgn="ctr"/>
                      <a:endParaRPr lang="it-IT" sz="1000" b="0" i="0" u="none" strike="noStrike">
                        <a:solidFill>
                          <a:srgbClr val="000000"/>
                        </a:solidFill>
                        <a:effectLst/>
                        <a:latin typeface="Calibri" panose="020F0502020204030204" pitchFamily="34" charset="0"/>
                      </a:endParaRPr>
                    </a:p>
                  </a:txBody>
                  <a:tcPr marL="7252" marR="7252" marT="7252" marB="0" anchor="ctr"/>
                </a:tc>
                <a:extLst>
                  <a:ext uri="{0D108BD9-81ED-4DB2-BD59-A6C34878D82A}">
                    <a16:rowId xmlns:a16="http://schemas.microsoft.com/office/drawing/2014/main" val="3320224574"/>
                  </a:ext>
                </a:extLst>
              </a:tr>
              <a:tr h="134788">
                <a:tc>
                  <a:txBody>
                    <a:bodyPr/>
                    <a:lstStyle/>
                    <a:p>
                      <a:pPr algn="l" fontAlgn="ctr"/>
                      <a:endParaRPr lang="it-IT" sz="900" b="0" i="0" u="none" strike="noStrike">
                        <a:solidFill>
                          <a:srgbClr val="000000"/>
                        </a:solidFill>
                        <a:effectLst/>
                        <a:latin typeface="+mj-lt"/>
                      </a:endParaRPr>
                    </a:p>
                  </a:txBody>
                  <a:tcPr marL="7252" marR="7252" marT="7252" marB="0" anchor="ctr"/>
                </a:tc>
                <a:tc>
                  <a:txBody>
                    <a:bodyPr/>
                    <a:lstStyle/>
                    <a:p>
                      <a:pPr algn="l" fontAlgn="ctr"/>
                      <a:endParaRPr lang="it-IT" sz="900" b="0" i="0" u="none" strike="noStrike">
                        <a:solidFill>
                          <a:srgbClr val="000000"/>
                        </a:solidFill>
                        <a:effectLst/>
                        <a:latin typeface="+mj-lt"/>
                      </a:endParaRPr>
                    </a:p>
                  </a:txBody>
                  <a:tcPr marL="7252" marR="7252" marT="7252" marB="0" anchor="ctr"/>
                </a:tc>
                <a:extLst>
                  <a:ext uri="{0D108BD9-81ED-4DB2-BD59-A6C34878D82A}">
                    <a16:rowId xmlns:a16="http://schemas.microsoft.com/office/drawing/2014/main" val="2711626029"/>
                  </a:ext>
                </a:extLst>
              </a:tr>
              <a:tr h="134788">
                <a:tc>
                  <a:txBody>
                    <a:bodyPr/>
                    <a:lstStyle/>
                    <a:p>
                      <a:pPr algn="l" fontAlgn="ctr"/>
                      <a:r>
                        <a:rPr lang="it-IT" sz="900" u="none" strike="noStrike">
                          <a:effectLst/>
                          <a:latin typeface="+mj-lt"/>
                        </a:rPr>
                        <a:t>Importo prestito</a:t>
                      </a:r>
                    </a:p>
                  </a:txBody>
                  <a:tcPr marL="7252" marR="7252" marT="7252" marB="0" anchor="ctr"/>
                </a:tc>
                <a:tc>
                  <a:txBody>
                    <a:bodyPr/>
                    <a:lstStyle/>
                    <a:p>
                      <a:pPr algn="l" fontAlgn="ctr"/>
                      <a:r>
                        <a:rPr lang="it-IT" sz="900" b="0" i="0" u="none" strike="noStrike">
                          <a:solidFill>
                            <a:srgbClr val="000000"/>
                          </a:solidFill>
                          <a:effectLst/>
                          <a:latin typeface="+mj-lt"/>
                        </a:rPr>
                        <a:t> €       9.781.000,00 </a:t>
                      </a:r>
                    </a:p>
                  </a:txBody>
                  <a:tcPr marL="7620" marR="7620" marT="7620" marB="0" anchor="ctr"/>
                </a:tc>
                <a:extLst>
                  <a:ext uri="{0D108BD9-81ED-4DB2-BD59-A6C34878D82A}">
                    <a16:rowId xmlns:a16="http://schemas.microsoft.com/office/drawing/2014/main" val="309017823"/>
                  </a:ext>
                </a:extLst>
              </a:tr>
              <a:tr h="134788">
                <a:tc>
                  <a:txBody>
                    <a:bodyPr/>
                    <a:lstStyle/>
                    <a:p>
                      <a:pPr algn="l" fontAlgn="ctr"/>
                      <a:r>
                        <a:rPr lang="it-IT" sz="900" u="none" strike="noStrike">
                          <a:effectLst/>
                          <a:latin typeface="+mj-lt"/>
                        </a:rPr>
                        <a:t>Tasso di interesse</a:t>
                      </a:r>
                      <a:endParaRPr lang="it-IT" sz="900" b="0" i="0" u="none" strike="noStrike">
                        <a:solidFill>
                          <a:srgbClr val="000000"/>
                        </a:solidFill>
                        <a:effectLst/>
                        <a:latin typeface="+mj-lt"/>
                      </a:endParaRPr>
                    </a:p>
                  </a:txBody>
                  <a:tcPr marL="7252" marR="7252" marT="7252" marB="0" anchor="ctr"/>
                </a:tc>
                <a:tc>
                  <a:txBody>
                    <a:bodyPr/>
                    <a:lstStyle/>
                    <a:p>
                      <a:pPr algn="l" fontAlgn="ctr"/>
                      <a:r>
                        <a:rPr lang="it-IT" sz="900" b="0" i="0" u="none" strike="noStrike">
                          <a:solidFill>
                            <a:srgbClr val="000000"/>
                          </a:solidFill>
                          <a:effectLst/>
                          <a:latin typeface="+mj-lt"/>
                        </a:rPr>
                        <a:t>3%</a:t>
                      </a:r>
                    </a:p>
                  </a:txBody>
                  <a:tcPr marL="7620" marR="7620" marT="7620" marB="0" anchor="ctr"/>
                </a:tc>
                <a:extLst>
                  <a:ext uri="{0D108BD9-81ED-4DB2-BD59-A6C34878D82A}">
                    <a16:rowId xmlns:a16="http://schemas.microsoft.com/office/drawing/2014/main" val="2839390608"/>
                  </a:ext>
                </a:extLst>
              </a:tr>
              <a:tr h="134788">
                <a:tc>
                  <a:txBody>
                    <a:bodyPr/>
                    <a:lstStyle/>
                    <a:p>
                      <a:pPr algn="l" fontAlgn="ctr"/>
                      <a:r>
                        <a:rPr lang="it-IT" sz="900" u="none" strike="noStrike">
                          <a:effectLst/>
                          <a:latin typeface="+mj-lt"/>
                        </a:rPr>
                        <a:t>Durata prestito (anni)</a:t>
                      </a:r>
                      <a:endParaRPr lang="it-IT" sz="900" b="0" i="0" u="none" strike="noStrike">
                        <a:solidFill>
                          <a:srgbClr val="000000"/>
                        </a:solidFill>
                        <a:effectLst/>
                        <a:latin typeface="+mj-lt"/>
                      </a:endParaRPr>
                    </a:p>
                  </a:txBody>
                  <a:tcPr marL="7252" marR="7252" marT="7252" marB="0" anchor="ctr"/>
                </a:tc>
                <a:tc>
                  <a:txBody>
                    <a:bodyPr/>
                    <a:lstStyle/>
                    <a:p>
                      <a:pPr algn="l" fontAlgn="ctr"/>
                      <a:r>
                        <a:rPr lang="it-IT" sz="900" b="0" i="0" u="none" strike="noStrike">
                          <a:solidFill>
                            <a:srgbClr val="000000"/>
                          </a:solidFill>
                          <a:effectLst/>
                          <a:latin typeface="+mj-lt"/>
                        </a:rPr>
                        <a:t>12</a:t>
                      </a:r>
                    </a:p>
                  </a:txBody>
                  <a:tcPr marL="7620" marR="7620" marT="7620" marB="0" anchor="ctr"/>
                </a:tc>
                <a:extLst>
                  <a:ext uri="{0D108BD9-81ED-4DB2-BD59-A6C34878D82A}">
                    <a16:rowId xmlns:a16="http://schemas.microsoft.com/office/drawing/2014/main" val="3553552331"/>
                  </a:ext>
                </a:extLst>
              </a:tr>
              <a:tr h="134788">
                <a:tc>
                  <a:txBody>
                    <a:bodyPr/>
                    <a:lstStyle/>
                    <a:p>
                      <a:pPr algn="l" fontAlgn="ctr"/>
                      <a:endParaRPr lang="it-IT" sz="900" b="0" i="0" u="none" strike="noStrike">
                        <a:solidFill>
                          <a:srgbClr val="000000"/>
                        </a:solidFill>
                        <a:effectLst/>
                        <a:latin typeface="+mj-lt"/>
                      </a:endParaRPr>
                    </a:p>
                  </a:txBody>
                  <a:tcPr marL="7252" marR="7252" marT="7252" marB="0" anchor="ctr"/>
                </a:tc>
                <a:tc>
                  <a:txBody>
                    <a:bodyPr/>
                    <a:lstStyle/>
                    <a:p>
                      <a:pPr algn="l" fontAlgn="ctr"/>
                      <a:endParaRPr lang="it-IT" sz="900" b="0" i="0" u="none" strike="noStrike">
                        <a:solidFill>
                          <a:srgbClr val="000000"/>
                        </a:solidFill>
                        <a:effectLst/>
                        <a:latin typeface="+mj-lt"/>
                      </a:endParaRPr>
                    </a:p>
                  </a:txBody>
                  <a:tcPr marL="7620" marR="7620" marT="7620" marB="0" anchor="ctr"/>
                </a:tc>
                <a:extLst>
                  <a:ext uri="{0D108BD9-81ED-4DB2-BD59-A6C34878D82A}">
                    <a16:rowId xmlns:a16="http://schemas.microsoft.com/office/drawing/2014/main" val="2095285171"/>
                  </a:ext>
                </a:extLst>
              </a:tr>
              <a:tr h="134788">
                <a:tc>
                  <a:txBody>
                    <a:bodyPr/>
                    <a:lstStyle/>
                    <a:p>
                      <a:pPr algn="l" fontAlgn="ctr"/>
                      <a:r>
                        <a:rPr lang="it-IT" sz="900" u="none" strike="noStrike">
                          <a:effectLst/>
                          <a:latin typeface="+mj-lt"/>
                        </a:rPr>
                        <a:t>Rata annuale</a:t>
                      </a:r>
                      <a:endParaRPr lang="it-IT" sz="900" b="1" i="0" u="none" strike="noStrike">
                        <a:solidFill>
                          <a:srgbClr val="FF0000"/>
                        </a:solidFill>
                        <a:effectLst/>
                        <a:latin typeface="+mj-lt"/>
                      </a:endParaRPr>
                    </a:p>
                  </a:txBody>
                  <a:tcPr marL="7252" marR="7252" marT="7252" marB="0" anchor="ctr"/>
                </a:tc>
                <a:tc>
                  <a:txBody>
                    <a:bodyPr/>
                    <a:lstStyle/>
                    <a:p>
                      <a:pPr algn="l" fontAlgn="ctr"/>
                      <a:r>
                        <a:rPr lang="it-IT" sz="900" b="1" i="0" u="none" strike="noStrike">
                          <a:solidFill>
                            <a:srgbClr val="FF0000"/>
                          </a:solidFill>
                          <a:effectLst/>
                          <a:latin typeface="+mj-lt"/>
                        </a:rPr>
                        <a:t> €          994.387,64 </a:t>
                      </a:r>
                    </a:p>
                  </a:txBody>
                  <a:tcPr marL="7620" marR="7620" marT="7620" marB="0" anchor="ctr"/>
                </a:tc>
                <a:extLst>
                  <a:ext uri="{0D108BD9-81ED-4DB2-BD59-A6C34878D82A}">
                    <a16:rowId xmlns:a16="http://schemas.microsoft.com/office/drawing/2014/main" val="2558233453"/>
                  </a:ext>
                </a:extLst>
              </a:tr>
              <a:tr h="134788">
                <a:tc>
                  <a:txBody>
                    <a:bodyPr/>
                    <a:lstStyle/>
                    <a:p>
                      <a:pPr algn="l" fontAlgn="ctr"/>
                      <a:r>
                        <a:rPr lang="it-IT" sz="900" u="none" strike="noStrike">
                          <a:effectLst/>
                          <a:latin typeface="+mj-lt"/>
                        </a:rPr>
                        <a:t>Totale rate</a:t>
                      </a:r>
                      <a:endParaRPr lang="it-IT" sz="900" b="0" i="0" u="none" strike="noStrike">
                        <a:solidFill>
                          <a:srgbClr val="000000"/>
                        </a:solidFill>
                        <a:effectLst/>
                        <a:latin typeface="+mj-lt"/>
                      </a:endParaRPr>
                    </a:p>
                  </a:txBody>
                  <a:tcPr marL="7252" marR="7252" marT="7252" marB="0" anchor="ctr"/>
                </a:tc>
                <a:tc>
                  <a:txBody>
                    <a:bodyPr/>
                    <a:lstStyle/>
                    <a:p>
                      <a:pPr algn="l" fontAlgn="ctr"/>
                      <a:r>
                        <a:rPr lang="it-IT" sz="900" b="0" i="0" u="none" strike="noStrike">
                          <a:solidFill>
                            <a:srgbClr val="000000"/>
                          </a:solidFill>
                          <a:effectLst/>
                          <a:latin typeface="+mj-lt"/>
                        </a:rPr>
                        <a:t>12</a:t>
                      </a:r>
                    </a:p>
                  </a:txBody>
                  <a:tcPr marL="7620" marR="7620" marT="7620" marB="0" anchor="ctr"/>
                </a:tc>
                <a:extLst>
                  <a:ext uri="{0D108BD9-81ED-4DB2-BD59-A6C34878D82A}">
                    <a16:rowId xmlns:a16="http://schemas.microsoft.com/office/drawing/2014/main" val="1378672403"/>
                  </a:ext>
                </a:extLst>
              </a:tr>
              <a:tr h="134788">
                <a:tc>
                  <a:txBody>
                    <a:bodyPr/>
                    <a:lstStyle/>
                    <a:p>
                      <a:pPr algn="l" fontAlgn="ctr"/>
                      <a:r>
                        <a:rPr lang="it-IT" sz="900" u="none" strike="noStrike">
                          <a:effectLst/>
                          <a:latin typeface="+mj-lt"/>
                        </a:rPr>
                        <a:t>Totale interessi</a:t>
                      </a:r>
                      <a:endParaRPr lang="it-IT" sz="900" b="0" i="0" u="none" strike="noStrike">
                        <a:solidFill>
                          <a:srgbClr val="000000"/>
                        </a:solidFill>
                        <a:effectLst/>
                        <a:latin typeface="+mj-lt"/>
                      </a:endParaRPr>
                    </a:p>
                  </a:txBody>
                  <a:tcPr marL="7252" marR="7252" marT="7252" marB="0" anchor="ctr"/>
                </a:tc>
                <a:tc>
                  <a:txBody>
                    <a:bodyPr/>
                    <a:lstStyle/>
                    <a:p>
                      <a:pPr algn="l" fontAlgn="ctr"/>
                      <a:r>
                        <a:rPr lang="it-IT" sz="900" b="0" i="0" u="none" strike="noStrike">
                          <a:solidFill>
                            <a:srgbClr val="000000"/>
                          </a:solidFill>
                          <a:effectLst/>
                          <a:latin typeface="+mj-lt"/>
                        </a:rPr>
                        <a:t> €       2.151.651,66 </a:t>
                      </a:r>
                    </a:p>
                  </a:txBody>
                  <a:tcPr marL="7620" marR="7620" marT="7620" marB="0" anchor="ctr"/>
                </a:tc>
                <a:extLst>
                  <a:ext uri="{0D108BD9-81ED-4DB2-BD59-A6C34878D82A}">
                    <a16:rowId xmlns:a16="http://schemas.microsoft.com/office/drawing/2014/main" val="488282683"/>
                  </a:ext>
                </a:extLst>
              </a:tr>
            </a:tbl>
          </a:graphicData>
        </a:graphic>
      </p:graphicFrame>
      <p:pic>
        <p:nvPicPr>
          <p:cNvPr id="4" name="Immagine 3">
            <a:extLst>
              <a:ext uri="{FF2B5EF4-FFF2-40B4-BE49-F238E27FC236}">
                <a16:creationId xmlns:a16="http://schemas.microsoft.com/office/drawing/2014/main" id="{DE5E973D-C1C1-41A3-ABB8-14F8F319F0F9}"/>
              </a:ext>
            </a:extLst>
          </p:cNvPr>
          <p:cNvPicPr>
            <a:picLocks noChangeAspect="1"/>
          </p:cNvPicPr>
          <p:nvPr/>
        </p:nvPicPr>
        <p:blipFill>
          <a:blip r:embed="rId3"/>
          <a:stretch>
            <a:fillRect/>
          </a:stretch>
        </p:blipFill>
        <p:spPr>
          <a:xfrm>
            <a:off x="6776371" y="1201008"/>
            <a:ext cx="4572396" cy="2743438"/>
          </a:xfrm>
          <a:prstGeom prst="rect">
            <a:avLst/>
          </a:prstGeom>
        </p:spPr>
      </p:pic>
      <p:pic>
        <p:nvPicPr>
          <p:cNvPr id="6" name="Immagine 5">
            <a:extLst>
              <a:ext uri="{FF2B5EF4-FFF2-40B4-BE49-F238E27FC236}">
                <a16:creationId xmlns:a16="http://schemas.microsoft.com/office/drawing/2014/main" id="{E997C140-9A1A-4738-8FCD-B855C92DDE9D}"/>
              </a:ext>
            </a:extLst>
          </p:cNvPr>
          <p:cNvPicPr>
            <a:picLocks noChangeAspect="1"/>
          </p:cNvPicPr>
          <p:nvPr/>
        </p:nvPicPr>
        <p:blipFill>
          <a:blip r:embed="rId4"/>
          <a:stretch>
            <a:fillRect/>
          </a:stretch>
        </p:blipFill>
        <p:spPr>
          <a:xfrm>
            <a:off x="6770274" y="3719269"/>
            <a:ext cx="4578493" cy="2914141"/>
          </a:xfrm>
          <a:prstGeom prst="rect">
            <a:avLst/>
          </a:prstGeom>
        </p:spPr>
      </p:pic>
    </p:spTree>
    <p:extLst>
      <p:ext uri="{BB962C8B-B14F-4D97-AF65-F5344CB8AC3E}">
        <p14:creationId xmlns:p14="http://schemas.microsoft.com/office/powerpoint/2010/main" val="111242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4E23B571-9329-4591-B046-AB92FC48770D}"/>
              </a:ext>
            </a:extLst>
          </p:cNvPr>
          <p:cNvSpPr/>
          <p:nvPr/>
        </p:nvSpPr>
        <p:spPr>
          <a:xfrm>
            <a:off x="-20177" y="224590"/>
            <a:ext cx="12212177" cy="10052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descr="Ovale beige">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 name="Titolo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25158"/>
            <a:ext cx="10515600" cy="1325563"/>
          </a:xfrm>
        </p:spPr>
        <p:txBody>
          <a:bodyPr rtlCol="0"/>
          <a:lstStyle/>
          <a:p>
            <a:pPr rtl="0"/>
            <a:r>
              <a:rPr lang="it-IT" dirty="0">
                <a:solidFill>
                  <a:schemeClr val="bg1"/>
                </a:solidFill>
              </a:rPr>
              <a:t>O&amp;M costs</a:t>
            </a:r>
            <a:endParaRPr lang="it-IT" dirty="0"/>
          </a:p>
        </p:txBody>
      </p:sp>
      <p:sp>
        <p:nvSpPr>
          <p:cNvPr id="5" name="Segnaposto numero diapositiva 4">
            <a:extLst>
              <a:ext uri="{FF2B5EF4-FFF2-40B4-BE49-F238E27FC236}">
                <a16:creationId xmlns:a16="http://schemas.microsoft.com/office/drawing/2014/main" id="{CDF3C1EE-D9A0-406A-9A3A-75C82527E0DC}"/>
              </a:ext>
            </a:extLst>
          </p:cNvPr>
          <p:cNvSpPr>
            <a:spLocks noGrp="1"/>
          </p:cNvSpPr>
          <p:nvPr>
            <p:ph type="sldNum" sz="quarter" idx="12"/>
          </p:nvPr>
        </p:nvSpPr>
        <p:spPr>
          <a:xfrm>
            <a:off x="11498025" y="6179062"/>
            <a:ext cx="357116" cy="365125"/>
          </a:xfrm>
        </p:spPr>
        <p:txBody>
          <a:bodyPr rtlCol="0"/>
          <a:lstStyle/>
          <a:p>
            <a:pPr rtl="0"/>
            <a:fld id="{82EE24B5-652C-4DB5-B7C3-B5BBEC1280B1}" type="slidenum">
              <a:rPr lang="it-IT" sz="1000" smtClean="0"/>
              <a:t>21</a:t>
            </a:fld>
            <a:endParaRPr lang="it-IT" sz="1000"/>
          </a:p>
        </p:txBody>
      </p:sp>
      <p:sp>
        <p:nvSpPr>
          <p:cNvPr id="11" name="oggetto 5" descr="Rettangolo beige">
            <a:extLst>
              <a:ext uri="{FF2B5EF4-FFF2-40B4-BE49-F238E27FC236}">
                <a16:creationId xmlns:a16="http://schemas.microsoft.com/office/drawing/2014/main" id="{B07BA1F9-2C19-4C07-B29B-18B9FBCC4755}"/>
              </a:ext>
            </a:extLst>
          </p:cNvPr>
          <p:cNvSpPr/>
          <p:nvPr/>
        </p:nvSpPr>
        <p:spPr bwMode="white">
          <a:xfrm flipV="1">
            <a:off x="947608" y="867266"/>
            <a:ext cx="2116104" cy="162543"/>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it-IT"/>
          </a:p>
        </p:txBody>
      </p:sp>
      <p:graphicFrame>
        <p:nvGraphicFramePr>
          <p:cNvPr id="6" name="Tabella 6">
            <a:extLst>
              <a:ext uri="{FF2B5EF4-FFF2-40B4-BE49-F238E27FC236}">
                <a16:creationId xmlns:a16="http://schemas.microsoft.com/office/drawing/2014/main" id="{D0B55395-900D-4604-A04E-CD8599C6E6BE}"/>
              </a:ext>
            </a:extLst>
          </p:cNvPr>
          <p:cNvGraphicFramePr>
            <a:graphicFrameLocks noGrp="1"/>
          </p:cNvGraphicFramePr>
          <p:nvPr>
            <p:extLst>
              <p:ext uri="{D42A27DB-BD31-4B8C-83A1-F6EECF244321}">
                <p14:modId xmlns:p14="http://schemas.microsoft.com/office/powerpoint/2010/main" val="3963509732"/>
              </p:ext>
            </p:extLst>
          </p:nvPr>
        </p:nvGraphicFramePr>
        <p:xfrm>
          <a:off x="1711489" y="1822071"/>
          <a:ext cx="8127999" cy="934907"/>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033267683"/>
                    </a:ext>
                  </a:extLst>
                </a:gridCol>
                <a:gridCol w="2709333">
                  <a:extLst>
                    <a:ext uri="{9D8B030D-6E8A-4147-A177-3AD203B41FA5}">
                      <a16:colId xmlns:a16="http://schemas.microsoft.com/office/drawing/2014/main" val="1569346851"/>
                    </a:ext>
                  </a:extLst>
                </a:gridCol>
                <a:gridCol w="2709333">
                  <a:extLst>
                    <a:ext uri="{9D8B030D-6E8A-4147-A177-3AD203B41FA5}">
                      <a16:colId xmlns:a16="http://schemas.microsoft.com/office/drawing/2014/main" val="4259253433"/>
                    </a:ext>
                  </a:extLst>
                </a:gridCol>
              </a:tblGrid>
              <a:tr h="359655">
                <a:tc>
                  <a:txBody>
                    <a:bodyPr/>
                    <a:lstStyle/>
                    <a:p>
                      <a:pPr algn="ctr"/>
                      <a:r>
                        <a:rPr lang="it-IT"/>
                        <a:t>On-grid</a:t>
                      </a:r>
                    </a:p>
                  </a:txBody>
                  <a:tcPr/>
                </a:tc>
                <a:tc>
                  <a:txBody>
                    <a:bodyPr/>
                    <a:lstStyle/>
                    <a:p>
                      <a:pPr algn="ctr"/>
                      <a:r>
                        <a:rPr lang="it-IT" dirty="0"/>
                        <a:t>CHP</a:t>
                      </a:r>
                    </a:p>
                  </a:txBody>
                  <a:tcPr/>
                </a:tc>
                <a:tc>
                  <a:txBody>
                    <a:bodyPr/>
                    <a:lstStyle/>
                    <a:p>
                      <a:pPr algn="ctr"/>
                      <a:r>
                        <a:rPr lang="it-IT"/>
                        <a:t>Eolico</a:t>
                      </a:r>
                    </a:p>
                  </a:txBody>
                  <a:tcPr/>
                </a:tc>
                <a:extLst>
                  <a:ext uri="{0D108BD9-81ED-4DB2-BD59-A6C34878D82A}">
                    <a16:rowId xmlns:a16="http://schemas.microsoft.com/office/drawing/2014/main" val="859557170"/>
                  </a:ext>
                </a:extLst>
              </a:tr>
              <a:tr h="569147">
                <a:tc>
                  <a:txBody>
                    <a:bodyPr/>
                    <a:lstStyle/>
                    <a:p>
                      <a:pPr algn="ctr"/>
                      <a:r>
                        <a:rPr lang="it-IT">
                          <a:latin typeface="+mj-lt"/>
                        </a:rPr>
                        <a:t>578.860,47 €</a:t>
                      </a:r>
                    </a:p>
                  </a:txBody>
                  <a:tcPr anchor="ctr"/>
                </a:tc>
                <a:tc>
                  <a:txBody>
                    <a:bodyPr/>
                    <a:lstStyle/>
                    <a:p>
                      <a:pPr algn="ctr"/>
                      <a:r>
                        <a:rPr lang="it-IT">
                          <a:latin typeface="+mj-lt"/>
                        </a:rPr>
                        <a:t>299.363,00 €</a:t>
                      </a:r>
                    </a:p>
                  </a:txBody>
                  <a:tcPr anchor="ctr"/>
                </a:tc>
                <a:tc>
                  <a:txBody>
                    <a:bodyPr/>
                    <a:lstStyle/>
                    <a:p>
                      <a:pPr algn="ctr"/>
                      <a:r>
                        <a:rPr lang="it-IT" dirty="0">
                          <a:latin typeface="+mj-lt"/>
                        </a:rPr>
                        <a:t>300.255,50 €</a:t>
                      </a:r>
                    </a:p>
                  </a:txBody>
                  <a:tcPr anchor="ctr"/>
                </a:tc>
                <a:extLst>
                  <a:ext uri="{0D108BD9-81ED-4DB2-BD59-A6C34878D82A}">
                    <a16:rowId xmlns:a16="http://schemas.microsoft.com/office/drawing/2014/main" val="663520180"/>
                  </a:ext>
                </a:extLst>
              </a:tr>
            </a:tbl>
          </a:graphicData>
        </a:graphic>
      </p:graphicFrame>
      <p:pic>
        <p:nvPicPr>
          <p:cNvPr id="7" name="Immagine 6">
            <a:extLst>
              <a:ext uri="{FF2B5EF4-FFF2-40B4-BE49-F238E27FC236}">
                <a16:creationId xmlns:a16="http://schemas.microsoft.com/office/drawing/2014/main" id="{77F72BB1-B3EC-47F6-BB86-205D90BF4023}"/>
              </a:ext>
            </a:extLst>
          </p:cNvPr>
          <p:cNvPicPr>
            <a:picLocks noChangeAspect="1"/>
          </p:cNvPicPr>
          <p:nvPr/>
        </p:nvPicPr>
        <p:blipFill>
          <a:blip r:embed="rId3"/>
          <a:stretch>
            <a:fillRect/>
          </a:stretch>
        </p:blipFill>
        <p:spPr>
          <a:xfrm>
            <a:off x="-10750" y="3250479"/>
            <a:ext cx="4919898" cy="3243353"/>
          </a:xfrm>
          <a:prstGeom prst="rect">
            <a:avLst/>
          </a:prstGeom>
        </p:spPr>
      </p:pic>
      <p:pic>
        <p:nvPicPr>
          <p:cNvPr id="8" name="Immagine 7">
            <a:extLst>
              <a:ext uri="{FF2B5EF4-FFF2-40B4-BE49-F238E27FC236}">
                <a16:creationId xmlns:a16="http://schemas.microsoft.com/office/drawing/2014/main" id="{E80E5042-7403-4CF0-AF8B-87E91D1807AD}"/>
              </a:ext>
            </a:extLst>
          </p:cNvPr>
          <p:cNvPicPr>
            <a:picLocks noChangeAspect="1"/>
          </p:cNvPicPr>
          <p:nvPr/>
        </p:nvPicPr>
        <p:blipFill>
          <a:blip r:embed="rId4"/>
          <a:stretch>
            <a:fillRect/>
          </a:stretch>
        </p:blipFill>
        <p:spPr>
          <a:xfrm>
            <a:off x="3791981" y="3250478"/>
            <a:ext cx="4572396" cy="3243353"/>
          </a:xfrm>
          <a:prstGeom prst="rect">
            <a:avLst/>
          </a:prstGeom>
        </p:spPr>
      </p:pic>
      <p:pic>
        <p:nvPicPr>
          <p:cNvPr id="10" name="Immagine 9">
            <a:extLst>
              <a:ext uri="{FF2B5EF4-FFF2-40B4-BE49-F238E27FC236}">
                <a16:creationId xmlns:a16="http://schemas.microsoft.com/office/drawing/2014/main" id="{9BD43EB3-D4E9-4880-A509-4E3915B61158}"/>
              </a:ext>
            </a:extLst>
          </p:cNvPr>
          <p:cNvPicPr>
            <a:picLocks noChangeAspect="1"/>
          </p:cNvPicPr>
          <p:nvPr/>
        </p:nvPicPr>
        <p:blipFill>
          <a:blip r:embed="rId5"/>
          <a:stretch>
            <a:fillRect/>
          </a:stretch>
        </p:blipFill>
        <p:spPr>
          <a:xfrm>
            <a:off x="7292281" y="3250478"/>
            <a:ext cx="4572396" cy="3243353"/>
          </a:xfrm>
          <a:prstGeom prst="rect">
            <a:avLst/>
          </a:prstGeom>
        </p:spPr>
      </p:pic>
    </p:spTree>
    <p:extLst>
      <p:ext uri="{BB962C8B-B14F-4D97-AF65-F5344CB8AC3E}">
        <p14:creationId xmlns:p14="http://schemas.microsoft.com/office/powerpoint/2010/main" val="1894254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4E23B571-9329-4591-B046-AB92FC48770D}"/>
              </a:ext>
            </a:extLst>
          </p:cNvPr>
          <p:cNvSpPr/>
          <p:nvPr/>
        </p:nvSpPr>
        <p:spPr>
          <a:xfrm>
            <a:off x="-20177" y="224590"/>
            <a:ext cx="12212177" cy="10052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descr="Ovale beige">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 name="Titolo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25158"/>
            <a:ext cx="10515600" cy="1325563"/>
          </a:xfrm>
        </p:spPr>
        <p:txBody>
          <a:bodyPr rtlCol="0"/>
          <a:lstStyle/>
          <a:p>
            <a:pPr rtl="0"/>
            <a:r>
              <a:rPr lang="it-IT" dirty="0">
                <a:solidFill>
                  <a:schemeClr val="bg1"/>
                </a:solidFill>
              </a:rPr>
              <a:t>O&amp;M costs</a:t>
            </a:r>
            <a:endParaRPr lang="it-IT" dirty="0"/>
          </a:p>
        </p:txBody>
      </p:sp>
      <p:sp>
        <p:nvSpPr>
          <p:cNvPr id="5" name="Segnaposto numero diapositiva 4">
            <a:extLst>
              <a:ext uri="{FF2B5EF4-FFF2-40B4-BE49-F238E27FC236}">
                <a16:creationId xmlns:a16="http://schemas.microsoft.com/office/drawing/2014/main" id="{CDF3C1EE-D9A0-406A-9A3A-75C82527E0DC}"/>
              </a:ext>
            </a:extLst>
          </p:cNvPr>
          <p:cNvSpPr>
            <a:spLocks noGrp="1"/>
          </p:cNvSpPr>
          <p:nvPr>
            <p:ph type="sldNum" sz="quarter" idx="12"/>
          </p:nvPr>
        </p:nvSpPr>
        <p:spPr>
          <a:xfrm>
            <a:off x="11497125" y="6184329"/>
            <a:ext cx="357116" cy="365125"/>
          </a:xfrm>
        </p:spPr>
        <p:txBody>
          <a:bodyPr rtlCol="0"/>
          <a:lstStyle/>
          <a:p>
            <a:pPr rtl="0"/>
            <a:fld id="{82EE24B5-652C-4DB5-B7C3-B5BBEC1280B1}" type="slidenum">
              <a:rPr lang="it-IT" sz="1000" smtClean="0"/>
              <a:t>22</a:t>
            </a:fld>
            <a:endParaRPr lang="it-IT" sz="1000"/>
          </a:p>
        </p:txBody>
      </p:sp>
      <p:sp>
        <p:nvSpPr>
          <p:cNvPr id="11" name="oggetto 5" descr="Rettangolo beige">
            <a:extLst>
              <a:ext uri="{FF2B5EF4-FFF2-40B4-BE49-F238E27FC236}">
                <a16:creationId xmlns:a16="http://schemas.microsoft.com/office/drawing/2014/main" id="{B07BA1F9-2C19-4C07-B29B-18B9FBCC4755}"/>
              </a:ext>
            </a:extLst>
          </p:cNvPr>
          <p:cNvSpPr/>
          <p:nvPr/>
        </p:nvSpPr>
        <p:spPr bwMode="white">
          <a:xfrm>
            <a:off x="947607" y="1029808"/>
            <a:ext cx="2134958"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it-IT"/>
          </a:p>
        </p:txBody>
      </p:sp>
      <p:graphicFrame>
        <p:nvGraphicFramePr>
          <p:cNvPr id="4" name="Tabella 3">
            <a:extLst>
              <a:ext uri="{FF2B5EF4-FFF2-40B4-BE49-F238E27FC236}">
                <a16:creationId xmlns:a16="http://schemas.microsoft.com/office/drawing/2014/main" id="{1DFA9063-53E1-47E7-B630-00F3A6589261}"/>
              </a:ext>
            </a:extLst>
          </p:cNvPr>
          <p:cNvGraphicFramePr>
            <a:graphicFrameLocks noGrp="1"/>
          </p:cNvGraphicFramePr>
          <p:nvPr>
            <p:extLst>
              <p:ext uri="{D42A27DB-BD31-4B8C-83A1-F6EECF244321}">
                <p14:modId xmlns:p14="http://schemas.microsoft.com/office/powerpoint/2010/main" val="2670450070"/>
              </p:ext>
            </p:extLst>
          </p:nvPr>
        </p:nvGraphicFramePr>
        <p:xfrm>
          <a:off x="676458" y="5174643"/>
          <a:ext cx="4009101" cy="1318852"/>
        </p:xfrm>
        <a:graphic>
          <a:graphicData uri="http://schemas.openxmlformats.org/drawingml/2006/table">
            <a:tbl>
              <a:tblPr firstRow="1" bandRow="1">
                <a:tableStyleId>{5C22544A-7EE6-4342-B048-85BDC9FD1C3A}</a:tableStyleId>
              </a:tblPr>
              <a:tblGrid>
                <a:gridCol w="2773752">
                  <a:extLst>
                    <a:ext uri="{9D8B030D-6E8A-4147-A177-3AD203B41FA5}">
                      <a16:colId xmlns:a16="http://schemas.microsoft.com/office/drawing/2014/main" val="922940669"/>
                    </a:ext>
                  </a:extLst>
                </a:gridCol>
                <a:gridCol w="1235349">
                  <a:extLst>
                    <a:ext uri="{9D8B030D-6E8A-4147-A177-3AD203B41FA5}">
                      <a16:colId xmlns:a16="http://schemas.microsoft.com/office/drawing/2014/main" val="1104626643"/>
                    </a:ext>
                  </a:extLst>
                </a:gridCol>
              </a:tblGrid>
              <a:tr h="325612">
                <a:tc gridSpan="2">
                  <a:txBody>
                    <a:bodyPr/>
                    <a:lstStyle/>
                    <a:p>
                      <a:pPr algn="l" fontAlgn="ctr"/>
                      <a:r>
                        <a:rPr lang="it-IT" sz="1800" b="1" u="none" strike="noStrike" dirty="0">
                          <a:effectLst/>
                          <a:latin typeface="+mj-lt"/>
                        </a:rPr>
                        <a:t>Percentuale</a:t>
                      </a:r>
                      <a:r>
                        <a:rPr lang="it-IT" sz="1800" u="none" strike="noStrike" dirty="0">
                          <a:effectLst/>
                          <a:latin typeface="+mj-lt"/>
                        </a:rPr>
                        <a:t> </a:t>
                      </a:r>
                      <a:r>
                        <a:rPr lang="it-IT" sz="1800" b="1" u="none" strike="noStrike" dirty="0">
                          <a:effectLst/>
                          <a:latin typeface="+mj-lt"/>
                        </a:rPr>
                        <a:t>manutenzione</a:t>
                      </a:r>
                      <a:endParaRPr lang="it-IT" sz="1800" b="1" i="0" u="none" strike="noStrike" dirty="0">
                        <a:solidFill>
                          <a:srgbClr val="000000"/>
                        </a:solidFill>
                        <a:effectLst/>
                        <a:latin typeface="+mj-lt"/>
                      </a:endParaRPr>
                    </a:p>
                  </a:txBody>
                  <a:tcPr marL="7620" marR="7620" marT="7620" marB="0" anchor="ctr"/>
                </a:tc>
                <a:tc hMerge="1">
                  <a:txBody>
                    <a:bodyPr/>
                    <a:lstStyle/>
                    <a:p>
                      <a:pPr algn="l" fontAlgn="ctr"/>
                      <a:endParaRPr lang="it-IT"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849139071"/>
                  </a:ext>
                </a:extLst>
              </a:tr>
              <a:tr h="331080">
                <a:tc>
                  <a:txBody>
                    <a:bodyPr/>
                    <a:lstStyle/>
                    <a:p>
                      <a:pPr algn="l" fontAlgn="ctr"/>
                      <a:r>
                        <a:rPr lang="it-IT" sz="1800" u="none" strike="noStrike">
                          <a:effectLst/>
                          <a:latin typeface="+mj-lt"/>
                        </a:rPr>
                        <a:t>Opere civili</a:t>
                      </a:r>
                      <a:endParaRPr lang="it-IT" sz="1800" b="0" i="0" u="none" strike="noStrike">
                        <a:solidFill>
                          <a:srgbClr val="000000"/>
                        </a:solidFill>
                        <a:effectLst/>
                        <a:latin typeface="+mj-lt"/>
                      </a:endParaRPr>
                    </a:p>
                  </a:txBody>
                  <a:tcPr marL="7620" marR="7620" marT="7620" marB="0" anchor="ctr"/>
                </a:tc>
                <a:tc>
                  <a:txBody>
                    <a:bodyPr/>
                    <a:lstStyle/>
                    <a:p>
                      <a:pPr algn="l" fontAlgn="ctr"/>
                      <a:r>
                        <a:rPr lang="it-IT" sz="1800" u="none" strike="noStrike">
                          <a:effectLst/>
                          <a:latin typeface="+mj-lt"/>
                        </a:rPr>
                        <a:t>0,5%</a:t>
                      </a:r>
                      <a:endParaRPr lang="it-IT" sz="1800" b="0" i="0" u="none" strike="noStrike">
                        <a:solidFill>
                          <a:srgbClr val="000000"/>
                        </a:solidFill>
                        <a:effectLst/>
                        <a:latin typeface="+mj-lt"/>
                      </a:endParaRPr>
                    </a:p>
                  </a:txBody>
                  <a:tcPr marL="7620" marR="7620" marT="7620" marB="0" anchor="ctr"/>
                </a:tc>
                <a:extLst>
                  <a:ext uri="{0D108BD9-81ED-4DB2-BD59-A6C34878D82A}">
                    <a16:rowId xmlns:a16="http://schemas.microsoft.com/office/drawing/2014/main" val="503616817"/>
                  </a:ext>
                </a:extLst>
              </a:tr>
              <a:tr h="331080">
                <a:tc>
                  <a:txBody>
                    <a:bodyPr/>
                    <a:lstStyle/>
                    <a:p>
                      <a:pPr algn="l" fontAlgn="ctr"/>
                      <a:r>
                        <a:rPr lang="it-IT" sz="1800" u="none" strike="noStrike">
                          <a:effectLst/>
                          <a:latin typeface="+mj-lt"/>
                        </a:rPr>
                        <a:t>Digestore O&amp;M</a:t>
                      </a:r>
                      <a:endParaRPr lang="it-IT" sz="1800" b="0" i="0" u="none" strike="noStrike">
                        <a:solidFill>
                          <a:srgbClr val="000000"/>
                        </a:solidFill>
                        <a:effectLst/>
                        <a:latin typeface="+mj-lt"/>
                      </a:endParaRPr>
                    </a:p>
                  </a:txBody>
                  <a:tcPr marL="7620" marR="7620" marT="7620" marB="0" anchor="ctr"/>
                </a:tc>
                <a:tc>
                  <a:txBody>
                    <a:bodyPr/>
                    <a:lstStyle/>
                    <a:p>
                      <a:pPr algn="l" fontAlgn="ctr"/>
                      <a:r>
                        <a:rPr lang="it-IT" sz="1800" u="none" strike="noStrike">
                          <a:effectLst/>
                          <a:latin typeface="+mj-lt"/>
                        </a:rPr>
                        <a:t>2%</a:t>
                      </a:r>
                      <a:endParaRPr lang="it-IT" sz="1800" b="0" i="0" u="none" strike="noStrike">
                        <a:solidFill>
                          <a:srgbClr val="000000"/>
                        </a:solidFill>
                        <a:effectLst/>
                        <a:latin typeface="+mj-lt"/>
                      </a:endParaRPr>
                    </a:p>
                  </a:txBody>
                  <a:tcPr marL="7620" marR="7620" marT="7620" marB="0" anchor="ctr"/>
                </a:tc>
                <a:extLst>
                  <a:ext uri="{0D108BD9-81ED-4DB2-BD59-A6C34878D82A}">
                    <a16:rowId xmlns:a16="http://schemas.microsoft.com/office/drawing/2014/main" val="55294159"/>
                  </a:ext>
                </a:extLst>
              </a:tr>
              <a:tr h="331080">
                <a:tc>
                  <a:txBody>
                    <a:bodyPr/>
                    <a:lstStyle/>
                    <a:p>
                      <a:pPr algn="l" fontAlgn="ctr"/>
                      <a:r>
                        <a:rPr lang="it-IT" sz="1800" u="none" strike="noStrike">
                          <a:effectLst/>
                          <a:latin typeface="+mj-lt"/>
                        </a:rPr>
                        <a:t>Macchinari e attrezzature</a:t>
                      </a:r>
                      <a:endParaRPr lang="it-IT" sz="1800" b="0" i="0" u="none" strike="noStrike">
                        <a:solidFill>
                          <a:srgbClr val="000000"/>
                        </a:solidFill>
                        <a:effectLst/>
                        <a:latin typeface="+mj-lt"/>
                      </a:endParaRPr>
                    </a:p>
                  </a:txBody>
                  <a:tcPr marL="7620" marR="7620" marT="7620" marB="0" anchor="ctr"/>
                </a:tc>
                <a:tc>
                  <a:txBody>
                    <a:bodyPr/>
                    <a:lstStyle/>
                    <a:p>
                      <a:pPr algn="l" fontAlgn="ctr"/>
                      <a:r>
                        <a:rPr lang="it-IT" sz="1800" u="none" strike="noStrike" dirty="0">
                          <a:effectLst/>
                          <a:latin typeface="+mj-lt"/>
                        </a:rPr>
                        <a:t>5%</a:t>
                      </a:r>
                      <a:endParaRPr lang="it-IT" sz="1800" b="0" i="0" u="none" strike="noStrike" dirty="0">
                        <a:solidFill>
                          <a:srgbClr val="000000"/>
                        </a:solidFill>
                        <a:effectLst/>
                        <a:latin typeface="+mj-lt"/>
                      </a:endParaRPr>
                    </a:p>
                  </a:txBody>
                  <a:tcPr marL="7620" marR="7620" marT="7620" marB="0" anchor="ctr"/>
                </a:tc>
                <a:extLst>
                  <a:ext uri="{0D108BD9-81ED-4DB2-BD59-A6C34878D82A}">
                    <a16:rowId xmlns:a16="http://schemas.microsoft.com/office/drawing/2014/main" val="2176049571"/>
                  </a:ext>
                </a:extLst>
              </a:tr>
            </a:tbl>
          </a:graphicData>
        </a:graphic>
      </p:graphicFrame>
      <p:pic>
        <p:nvPicPr>
          <p:cNvPr id="6" name="Immagine 5">
            <a:extLst>
              <a:ext uri="{FF2B5EF4-FFF2-40B4-BE49-F238E27FC236}">
                <a16:creationId xmlns:a16="http://schemas.microsoft.com/office/drawing/2014/main" id="{968EEBE1-6CC8-43C9-9BDD-2B3334DD43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3163" y="1701432"/>
            <a:ext cx="4572396" cy="3243353"/>
          </a:xfrm>
          <a:prstGeom prst="rect">
            <a:avLst/>
          </a:prstGeom>
        </p:spPr>
      </p:pic>
      <p:pic>
        <p:nvPicPr>
          <p:cNvPr id="7" name="Immagine 6">
            <a:extLst>
              <a:ext uri="{FF2B5EF4-FFF2-40B4-BE49-F238E27FC236}">
                <a16:creationId xmlns:a16="http://schemas.microsoft.com/office/drawing/2014/main" id="{8D482E20-840A-475F-94D5-3896EDC5017D}"/>
              </a:ext>
            </a:extLst>
          </p:cNvPr>
          <p:cNvPicPr>
            <a:picLocks noChangeAspect="1"/>
          </p:cNvPicPr>
          <p:nvPr/>
        </p:nvPicPr>
        <p:blipFill>
          <a:blip r:embed="rId4"/>
          <a:stretch>
            <a:fillRect/>
          </a:stretch>
        </p:blipFill>
        <p:spPr>
          <a:xfrm>
            <a:off x="4679133" y="1550153"/>
            <a:ext cx="6785436" cy="5102794"/>
          </a:xfrm>
          <a:prstGeom prst="rect">
            <a:avLst/>
          </a:prstGeom>
        </p:spPr>
      </p:pic>
    </p:spTree>
    <p:extLst>
      <p:ext uri="{BB962C8B-B14F-4D97-AF65-F5344CB8AC3E}">
        <p14:creationId xmlns:p14="http://schemas.microsoft.com/office/powerpoint/2010/main" val="348237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4E23B571-9329-4591-B046-AB92FC48770D}"/>
              </a:ext>
            </a:extLst>
          </p:cNvPr>
          <p:cNvSpPr/>
          <p:nvPr/>
        </p:nvSpPr>
        <p:spPr>
          <a:xfrm>
            <a:off x="-20177" y="224590"/>
            <a:ext cx="12212177" cy="10052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descr="Ovale beige">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 name="Titolo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25158"/>
            <a:ext cx="10515600" cy="1325563"/>
          </a:xfrm>
        </p:spPr>
        <p:txBody>
          <a:bodyPr rtlCol="0"/>
          <a:lstStyle/>
          <a:p>
            <a:pPr rtl="0"/>
            <a:r>
              <a:rPr lang="it-IT" dirty="0">
                <a:solidFill>
                  <a:schemeClr val="bg1"/>
                </a:solidFill>
              </a:rPr>
              <a:t>Revenues</a:t>
            </a:r>
            <a:endParaRPr lang="it-IT" dirty="0"/>
          </a:p>
        </p:txBody>
      </p:sp>
      <p:sp>
        <p:nvSpPr>
          <p:cNvPr id="5" name="Segnaposto numero diapositiva 4">
            <a:extLst>
              <a:ext uri="{FF2B5EF4-FFF2-40B4-BE49-F238E27FC236}">
                <a16:creationId xmlns:a16="http://schemas.microsoft.com/office/drawing/2014/main" id="{CDF3C1EE-D9A0-406A-9A3A-75C82527E0DC}"/>
              </a:ext>
            </a:extLst>
          </p:cNvPr>
          <p:cNvSpPr>
            <a:spLocks noGrp="1"/>
          </p:cNvSpPr>
          <p:nvPr>
            <p:ph type="sldNum" sz="quarter" idx="12"/>
          </p:nvPr>
        </p:nvSpPr>
        <p:spPr>
          <a:xfrm>
            <a:off x="11498025" y="6179062"/>
            <a:ext cx="357116" cy="365125"/>
          </a:xfrm>
        </p:spPr>
        <p:txBody>
          <a:bodyPr rtlCol="0"/>
          <a:lstStyle/>
          <a:p>
            <a:pPr rtl="0"/>
            <a:fld id="{82EE24B5-652C-4DB5-B7C3-B5BBEC1280B1}" type="slidenum">
              <a:rPr lang="it-IT" sz="1000" smtClean="0"/>
              <a:t>23</a:t>
            </a:fld>
            <a:endParaRPr lang="it-IT" sz="1000"/>
          </a:p>
        </p:txBody>
      </p:sp>
      <p:sp>
        <p:nvSpPr>
          <p:cNvPr id="11" name="oggetto 5" descr="Rettangolo beige">
            <a:extLst>
              <a:ext uri="{FF2B5EF4-FFF2-40B4-BE49-F238E27FC236}">
                <a16:creationId xmlns:a16="http://schemas.microsoft.com/office/drawing/2014/main" id="{B07BA1F9-2C19-4C07-B29B-18B9FBCC4755}"/>
              </a:ext>
            </a:extLst>
          </p:cNvPr>
          <p:cNvSpPr/>
          <p:nvPr/>
        </p:nvSpPr>
        <p:spPr bwMode="white">
          <a:xfrm flipV="1">
            <a:off x="947607" y="914400"/>
            <a:ext cx="1786166" cy="113122"/>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it-IT"/>
          </a:p>
        </p:txBody>
      </p:sp>
      <p:graphicFrame>
        <p:nvGraphicFramePr>
          <p:cNvPr id="6" name="Tabella 6">
            <a:extLst>
              <a:ext uri="{FF2B5EF4-FFF2-40B4-BE49-F238E27FC236}">
                <a16:creationId xmlns:a16="http://schemas.microsoft.com/office/drawing/2014/main" id="{D0B55395-900D-4604-A04E-CD8599C6E6BE}"/>
              </a:ext>
            </a:extLst>
          </p:cNvPr>
          <p:cNvGraphicFramePr>
            <a:graphicFrameLocks noGrp="1"/>
          </p:cNvGraphicFramePr>
          <p:nvPr>
            <p:extLst>
              <p:ext uri="{D42A27DB-BD31-4B8C-83A1-F6EECF244321}">
                <p14:modId xmlns:p14="http://schemas.microsoft.com/office/powerpoint/2010/main" val="2201579880"/>
              </p:ext>
            </p:extLst>
          </p:nvPr>
        </p:nvGraphicFramePr>
        <p:xfrm>
          <a:off x="1711489" y="1822071"/>
          <a:ext cx="8127999" cy="934907"/>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033267683"/>
                    </a:ext>
                  </a:extLst>
                </a:gridCol>
                <a:gridCol w="2709333">
                  <a:extLst>
                    <a:ext uri="{9D8B030D-6E8A-4147-A177-3AD203B41FA5}">
                      <a16:colId xmlns:a16="http://schemas.microsoft.com/office/drawing/2014/main" val="1569346851"/>
                    </a:ext>
                  </a:extLst>
                </a:gridCol>
                <a:gridCol w="2709333">
                  <a:extLst>
                    <a:ext uri="{9D8B030D-6E8A-4147-A177-3AD203B41FA5}">
                      <a16:colId xmlns:a16="http://schemas.microsoft.com/office/drawing/2014/main" val="4259253433"/>
                    </a:ext>
                  </a:extLst>
                </a:gridCol>
              </a:tblGrid>
              <a:tr h="359655">
                <a:tc>
                  <a:txBody>
                    <a:bodyPr/>
                    <a:lstStyle/>
                    <a:p>
                      <a:pPr algn="ctr"/>
                      <a:r>
                        <a:rPr lang="it-IT"/>
                        <a:t>On-grid</a:t>
                      </a:r>
                    </a:p>
                  </a:txBody>
                  <a:tcPr/>
                </a:tc>
                <a:tc>
                  <a:txBody>
                    <a:bodyPr/>
                    <a:lstStyle/>
                    <a:p>
                      <a:pPr algn="ctr"/>
                      <a:r>
                        <a:rPr lang="it-IT" dirty="0"/>
                        <a:t>CHP</a:t>
                      </a:r>
                    </a:p>
                  </a:txBody>
                  <a:tcPr/>
                </a:tc>
                <a:tc>
                  <a:txBody>
                    <a:bodyPr/>
                    <a:lstStyle/>
                    <a:p>
                      <a:pPr algn="ctr"/>
                      <a:r>
                        <a:rPr lang="it-IT"/>
                        <a:t>Eolico</a:t>
                      </a:r>
                    </a:p>
                  </a:txBody>
                  <a:tcPr/>
                </a:tc>
                <a:extLst>
                  <a:ext uri="{0D108BD9-81ED-4DB2-BD59-A6C34878D82A}">
                    <a16:rowId xmlns:a16="http://schemas.microsoft.com/office/drawing/2014/main" val="859557170"/>
                  </a:ext>
                </a:extLst>
              </a:tr>
              <a:tr h="569147">
                <a:tc>
                  <a:txBody>
                    <a:bodyPr/>
                    <a:lstStyle/>
                    <a:p>
                      <a:pPr marL="0" algn="ctr" defTabSz="914400" rtl="0" eaLnBrk="1" fontAlgn="ctr" latinLnBrk="0" hangingPunct="1"/>
                      <a:r>
                        <a:rPr lang="it-IT" sz="1800" kern="1200">
                          <a:solidFill>
                            <a:schemeClr val="dk1"/>
                          </a:solidFill>
                          <a:latin typeface="+mj-lt"/>
                          <a:ea typeface="+mn-ea"/>
                          <a:cs typeface="+mn-cs"/>
                        </a:rPr>
                        <a:t> €     1.372.232,98 </a:t>
                      </a:r>
                    </a:p>
                  </a:txBody>
                  <a:tcPr marL="7620" marR="7620" marT="7620" marB="0" anchor="ctr"/>
                </a:tc>
                <a:tc>
                  <a:txBody>
                    <a:bodyPr/>
                    <a:lstStyle/>
                    <a:p>
                      <a:pPr marL="0" algn="ctr" defTabSz="914400" rtl="0" eaLnBrk="1" fontAlgn="ctr" latinLnBrk="0" hangingPunct="1"/>
                      <a:r>
                        <a:rPr lang="it-IT" sz="1800" kern="1200">
                          <a:solidFill>
                            <a:schemeClr val="dk1"/>
                          </a:solidFill>
                          <a:latin typeface="+mj-lt"/>
                          <a:ea typeface="+mn-ea"/>
                          <a:cs typeface="+mn-cs"/>
                        </a:rPr>
                        <a:t> €     1.250.417,44 </a:t>
                      </a:r>
                    </a:p>
                  </a:txBody>
                  <a:tcPr marL="7620" marR="7620" marT="7620" marB="0" anchor="ctr"/>
                </a:tc>
                <a:tc>
                  <a:txBody>
                    <a:bodyPr/>
                    <a:lstStyle/>
                    <a:p>
                      <a:pPr marL="0" algn="ctr" defTabSz="914400" rtl="0" eaLnBrk="1" fontAlgn="ctr" latinLnBrk="0" hangingPunct="1"/>
                      <a:r>
                        <a:rPr lang="it-IT" sz="1800" kern="1200" dirty="0">
                          <a:solidFill>
                            <a:schemeClr val="dk1"/>
                          </a:solidFill>
                          <a:latin typeface="+mj-lt"/>
                          <a:ea typeface="+mn-ea"/>
                          <a:cs typeface="+mn-cs"/>
                        </a:rPr>
                        <a:t> €     1.725.714,25 </a:t>
                      </a:r>
                    </a:p>
                  </a:txBody>
                  <a:tcPr marL="7620" marR="7620" marT="7620" marB="0" anchor="ctr"/>
                </a:tc>
                <a:extLst>
                  <a:ext uri="{0D108BD9-81ED-4DB2-BD59-A6C34878D82A}">
                    <a16:rowId xmlns:a16="http://schemas.microsoft.com/office/drawing/2014/main" val="663520180"/>
                  </a:ext>
                </a:extLst>
              </a:tr>
            </a:tbl>
          </a:graphicData>
        </a:graphic>
      </p:graphicFrame>
      <p:pic>
        <p:nvPicPr>
          <p:cNvPr id="4" name="Immagine 3">
            <a:extLst>
              <a:ext uri="{FF2B5EF4-FFF2-40B4-BE49-F238E27FC236}">
                <a16:creationId xmlns:a16="http://schemas.microsoft.com/office/drawing/2014/main" id="{9378BCC0-6D37-4133-B294-612D0876A18C}"/>
              </a:ext>
            </a:extLst>
          </p:cNvPr>
          <p:cNvPicPr>
            <a:picLocks noChangeAspect="1"/>
          </p:cNvPicPr>
          <p:nvPr/>
        </p:nvPicPr>
        <p:blipFill>
          <a:blip r:embed="rId3"/>
          <a:stretch>
            <a:fillRect/>
          </a:stretch>
        </p:blipFill>
        <p:spPr>
          <a:xfrm>
            <a:off x="-20177" y="3316899"/>
            <a:ext cx="4572396" cy="3316511"/>
          </a:xfrm>
          <a:prstGeom prst="rect">
            <a:avLst/>
          </a:prstGeom>
        </p:spPr>
      </p:pic>
      <p:pic>
        <p:nvPicPr>
          <p:cNvPr id="7" name="Immagine 6">
            <a:extLst>
              <a:ext uri="{FF2B5EF4-FFF2-40B4-BE49-F238E27FC236}">
                <a16:creationId xmlns:a16="http://schemas.microsoft.com/office/drawing/2014/main" id="{E6D717F3-97A0-4933-AE6F-B452578E5C46}"/>
              </a:ext>
            </a:extLst>
          </p:cNvPr>
          <p:cNvPicPr>
            <a:picLocks noChangeAspect="1"/>
          </p:cNvPicPr>
          <p:nvPr/>
        </p:nvPicPr>
        <p:blipFill>
          <a:blip r:embed="rId4"/>
          <a:stretch>
            <a:fillRect/>
          </a:stretch>
        </p:blipFill>
        <p:spPr>
          <a:xfrm>
            <a:off x="7282745" y="3318707"/>
            <a:ext cx="4572396" cy="3322608"/>
          </a:xfrm>
          <a:prstGeom prst="rect">
            <a:avLst/>
          </a:prstGeom>
        </p:spPr>
      </p:pic>
      <p:pic>
        <p:nvPicPr>
          <p:cNvPr id="10" name="Immagine 9">
            <a:extLst>
              <a:ext uri="{FF2B5EF4-FFF2-40B4-BE49-F238E27FC236}">
                <a16:creationId xmlns:a16="http://schemas.microsoft.com/office/drawing/2014/main" id="{4DB767BC-723D-43F0-B383-EBFF2E3BD8DF}"/>
              </a:ext>
            </a:extLst>
          </p:cNvPr>
          <p:cNvPicPr>
            <a:picLocks noChangeAspect="1"/>
          </p:cNvPicPr>
          <p:nvPr/>
        </p:nvPicPr>
        <p:blipFill>
          <a:blip r:embed="rId5"/>
          <a:stretch>
            <a:fillRect/>
          </a:stretch>
        </p:blipFill>
        <p:spPr>
          <a:xfrm>
            <a:off x="3799713" y="3318707"/>
            <a:ext cx="4572396" cy="3322608"/>
          </a:xfrm>
          <a:prstGeom prst="rect">
            <a:avLst/>
          </a:prstGeom>
        </p:spPr>
      </p:pic>
    </p:spTree>
    <p:extLst>
      <p:ext uri="{BB962C8B-B14F-4D97-AF65-F5344CB8AC3E}">
        <p14:creationId xmlns:p14="http://schemas.microsoft.com/office/powerpoint/2010/main" val="3899483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4E23B571-9329-4591-B046-AB92FC48770D}"/>
              </a:ext>
            </a:extLst>
          </p:cNvPr>
          <p:cNvSpPr/>
          <p:nvPr/>
        </p:nvSpPr>
        <p:spPr>
          <a:xfrm>
            <a:off x="-20177" y="224590"/>
            <a:ext cx="12212177" cy="10052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25158"/>
            <a:ext cx="10515600" cy="1325563"/>
          </a:xfrm>
        </p:spPr>
        <p:txBody>
          <a:bodyPr rtlCol="0"/>
          <a:lstStyle/>
          <a:p>
            <a:pPr rtl="0"/>
            <a:r>
              <a:rPr lang="it-IT">
                <a:solidFill>
                  <a:schemeClr val="bg1"/>
                </a:solidFill>
              </a:rPr>
              <a:t>Flussi di cassa</a:t>
            </a:r>
            <a:endParaRPr lang="it-IT"/>
          </a:p>
        </p:txBody>
      </p:sp>
      <p:sp>
        <p:nvSpPr>
          <p:cNvPr id="11" name="oggetto 5" descr="Rettangolo beige">
            <a:extLst>
              <a:ext uri="{FF2B5EF4-FFF2-40B4-BE49-F238E27FC236}">
                <a16:creationId xmlns:a16="http://schemas.microsoft.com/office/drawing/2014/main" id="{B07BA1F9-2C19-4C07-B29B-18B9FBCC4755}"/>
              </a:ext>
            </a:extLst>
          </p:cNvPr>
          <p:cNvSpPr/>
          <p:nvPr/>
        </p:nvSpPr>
        <p:spPr bwMode="white">
          <a:xfrm flipV="1">
            <a:off x="947607" y="974047"/>
            <a:ext cx="2613740"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it-IT"/>
          </a:p>
        </p:txBody>
      </p:sp>
      <p:pic>
        <p:nvPicPr>
          <p:cNvPr id="4" name="Immagine 3">
            <a:extLst>
              <a:ext uri="{FF2B5EF4-FFF2-40B4-BE49-F238E27FC236}">
                <a16:creationId xmlns:a16="http://schemas.microsoft.com/office/drawing/2014/main" id="{96FB55D7-94A3-43B5-980E-65578E4ED2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453503" y="1367943"/>
            <a:ext cx="8375134" cy="5185257"/>
          </a:xfrm>
          <a:prstGeom prst="rect">
            <a:avLst/>
          </a:prstGeom>
        </p:spPr>
      </p:pic>
      <p:graphicFrame>
        <p:nvGraphicFramePr>
          <p:cNvPr id="10" name="Tabella 11">
            <a:extLst>
              <a:ext uri="{FF2B5EF4-FFF2-40B4-BE49-F238E27FC236}">
                <a16:creationId xmlns:a16="http://schemas.microsoft.com/office/drawing/2014/main" id="{B5BCD5CB-9572-459E-9D41-BF46ADDBF0B1}"/>
              </a:ext>
            </a:extLst>
          </p:cNvPr>
          <p:cNvGraphicFramePr>
            <a:graphicFrameLocks noGrp="1"/>
          </p:cNvGraphicFramePr>
          <p:nvPr>
            <p:extLst>
              <p:ext uri="{D42A27DB-BD31-4B8C-83A1-F6EECF244321}">
                <p14:modId xmlns:p14="http://schemas.microsoft.com/office/powerpoint/2010/main" val="2967807381"/>
              </p:ext>
            </p:extLst>
          </p:nvPr>
        </p:nvGraphicFramePr>
        <p:xfrm>
          <a:off x="143558" y="3775440"/>
          <a:ext cx="3184104" cy="3017520"/>
        </p:xfrm>
        <a:graphic>
          <a:graphicData uri="http://schemas.openxmlformats.org/drawingml/2006/table">
            <a:tbl>
              <a:tblPr firstRow="1" bandRow="1">
                <a:tableStyleId>{5C22544A-7EE6-4342-B048-85BDC9FD1C3A}</a:tableStyleId>
              </a:tblPr>
              <a:tblGrid>
                <a:gridCol w="1592052">
                  <a:extLst>
                    <a:ext uri="{9D8B030D-6E8A-4147-A177-3AD203B41FA5}">
                      <a16:colId xmlns:a16="http://schemas.microsoft.com/office/drawing/2014/main" val="3761466822"/>
                    </a:ext>
                  </a:extLst>
                </a:gridCol>
                <a:gridCol w="1592052">
                  <a:extLst>
                    <a:ext uri="{9D8B030D-6E8A-4147-A177-3AD203B41FA5}">
                      <a16:colId xmlns:a16="http://schemas.microsoft.com/office/drawing/2014/main" val="166080692"/>
                    </a:ext>
                  </a:extLst>
                </a:gridCol>
              </a:tblGrid>
              <a:tr h="335280">
                <a:tc gridSpan="2">
                  <a:txBody>
                    <a:bodyPr/>
                    <a:lstStyle/>
                    <a:p>
                      <a:pPr algn="ctr"/>
                      <a:r>
                        <a:rPr lang="it-IT" sz="1600" b="1">
                          <a:solidFill>
                            <a:schemeClr val="tx2"/>
                          </a:solidFill>
                          <a:latin typeface="+mj-lt"/>
                        </a:rPr>
                        <a:t>On-</a:t>
                      </a:r>
                      <a:r>
                        <a:rPr lang="it-IT" sz="1600" b="1" err="1">
                          <a:solidFill>
                            <a:schemeClr val="tx2"/>
                          </a:solidFill>
                          <a:latin typeface="+mj-lt"/>
                        </a:rPr>
                        <a:t>grid</a:t>
                      </a:r>
                      <a:endParaRPr lang="it-IT" sz="1600" b="1">
                        <a:solidFill>
                          <a:schemeClr val="tx2"/>
                        </a:solidFill>
                        <a:latin typeface="+mj-lt"/>
                      </a:endParaRPr>
                    </a:p>
                  </a:txBody>
                  <a:tcPr anchor="ctr"/>
                </a:tc>
                <a:tc hMerge="1">
                  <a:txBody>
                    <a:bodyPr/>
                    <a:lstStyle/>
                    <a:p>
                      <a:endParaRPr lang="it-IT"/>
                    </a:p>
                  </a:txBody>
                  <a:tcPr/>
                </a:tc>
                <a:extLst>
                  <a:ext uri="{0D108BD9-81ED-4DB2-BD59-A6C34878D82A}">
                    <a16:rowId xmlns:a16="http://schemas.microsoft.com/office/drawing/2014/main" val="3387222371"/>
                  </a:ext>
                </a:extLst>
              </a:tr>
              <a:tr h="335280">
                <a:tc>
                  <a:txBody>
                    <a:bodyPr/>
                    <a:lstStyle/>
                    <a:p>
                      <a:pPr algn="ctr"/>
                      <a:r>
                        <a:rPr lang="it-IT" sz="1600" b="0">
                          <a:solidFill>
                            <a:schemeClr val="tx1"/>
                          </a:solidFill>
                          <a:latin typeface="+mj-lt"/>
                        </a:rPr>
                        <a:t>VAN</a:t>
                      </a:r>
                    </a:p>
                  </a:txBody>
                  <a:tcPr anchor="ctr"/>
                </a:tc>
                <a:tc>
                  <a:txBody>
                    <a:bodyPr/>
                    <a:lstStyle/>
                    <a:p>
                      <a:pPr algn="ctr"/>
                      <a:r>
                        <a:rPr lang="it-IT" sz="1600" b="0">
                          <a:latin typeface="+mj-lt"/>
                        </a:rPr>
                        <a:t>PBP</a:t>
                      </a:r>
                    </a:p>
                  </a:txBody>
                  <a:tcPr anchor="ctr"/>
                </a:tc>
                <a:extLst>
                  <a:ext uri="{0D108BD9-81ED-4DB2-BD59-A6C34878D82A}">
                    <a16:rowId xmlns:a16="http://schemas.microsoft.com/office/drawing/2014/main" val="3951568607"/>
                  </a:ext>
                </a:extLst>
              </a:tr>
              <a:tr h="335280">
                <a:tc>
                  <a:txBody>
                    <a:bodyPr/>
                    <a:lstStyle/>
                    <a:p>
                      <a:pPr algn="ctr"/>
                      <a:r>
                        <a:rPr lang="it-IT" sz="1600" b="0">
                          <a:solidFill>
                            <a:schemeClr val="tx1"/>
                          </a:solidFill>
                          <a:latin typeface="+mj-lt"/>
                        </a:rPr>
                        <a:t>320.899,92 €</a:t>
                      </a:r>
                    </a:p>
                  </a:txBody>
                  <a:tcPr anchor="ctr"/>
                </a:tc>
                <a:tc>
                  <a:txBody>
                    <a:bodyPr/>
                    <a:lstStyle/>
                    <a:p>
                      <a:pPr algn="ctr"/>
                      <a:r>
                        <a:rPr lang="it-IT" sz="1600" b="0" dirty="0">
                          <a:latin typeface="+mj-lt"/>
                        </a:rPr>
                        <a:t>16 </a:t>
                      </a:r>
                      <a:r>
                        <a:rPr lang="it-IT" sz="1600" b="0" dirty="0" err="1">
                          <a:latin typeface="+mj-lt"/>
                        </a:rPr>
                        <a:t>years</a:t>
                      </a:r>
                      <a:endParaRPr lang="it-IT" sz="1600" b="0" dirty="0">
                        <a:latin typeface="+mj-lt"/>
                      </a:endParaRPr>
                    </a:p>
                  </a:txBody>
                  <a:tcPr anchor="ctr"/>
                </a:tc>
                <a:extLst>
                  <a:ext uri="{0D108BD9-81ED-4DB2-BD59-A6C34878D82A}">
                    <a16:rowId xmlns:a16="http://schemas.microsoft.com/office/drawing/2014/main" val="4136618787"/>
                  </a:ext>
                </a:extLst>
              </a:tr>
              <a:tr h="335280">
                <a:tc gridSpan="2">
                  <a:txBody>
                    <a:bodyPr/>
                    <a:lstStyle/>
                    <a:p>
                      <a:pPr algn="ctr"/>
                      <a:r>
                        <a:rPr lang="it-IT" sz="1600" b="1" dirty="0">
                          <a:solidFill>
                            <a:schemeClr val="tx2"/>
                          </a:solidFill>
                          <a:latin typeface="+mj-lt"/>
                        </a:rPr>
                        <a:t>CHP</a:t>
                      </a:r>
                    </a:p>
                  </a:txBody>
                  <a:tcPr anchor="ctr">
                    <a:solidFill>
                      <a:schemeClr val="accent1"/>
                    </a:solidFill>
                  </a:tcPr>
                </a:tc>
                <a:tc hMerge="1">
                  <a:txBody>
                    <a:bodyPr/>
                    <a:lstStyle/>
                    <a:p>
                      <a:endParaRPr lang="it-IT"/>
                    </a:p>
                  </a:txBody>
                  <a:tcPr/>
                </a:tc>
                <a:extLst>
                  <a:ext uri="{0D108BD9-81ED-4DB2-BD59-A6C34878D82A}">
                    <a16:rowId xmlns:a16="http://schemas.microsoft.com/office/drawing/2014/main" val="2583945389"/>
                  </a:ext>
                </a:extLst>
              </a:tr>
              <a:tr h="335280">
                <a:tc>
                  <a:txBody>
                    <a:bodyPr/>
                    <a:lstStyle/>
                    <a:p>
                      <a:pPr algn="ctr"/>
                      <a:r>
                        <a:rPr lang="it-IT" sz="1600" b="0">
                          <a:solidFill>
                            <a:schemeClr val="tx1"/>
                          </a:solidFill>
                          <a:latin typeface="+mj-lt"/>
                        </a:rPr>
                        <a:t>VAN</a:t>
                      </a:r>
                    </a:p>
                  </a:txBody>
                  <a:tcPr anchor="ctr">
                    <a:solidFill>
                      <a:schemeClr val="accent1">
                        <a:lumMod val="40000"/>
                        <a:lumOff val="60000"/>
                      </a:schemeClr>
                    </a:solidFill>
                  </a:tcPr>
                </a:tc>
                <a:tc>
                  <a:txBody>
                    <a:bodyPr/>
                    <a:lstStyle/>
                    <a:p>
                      <a:pPr algn="ctr"/>
                      <a:r>
                        <a:rPr lang="it-IT" sz="1600" b="0">
                          <a:latin typeface="+mj-lt"/>
                        </a:rPr>
                        <a:t>PBP</a:t>
                      </a:r>
                    </a:p>
                  </a:txBody>
                  <a:tcPr anchor="ctr">
                    <a:solidFill>
                      <a:schemeClr val="accent1">
                        <a:lumMod val="40000"/>
                        <a:lumOff val="60000"/>
                      </a:schemeClr>
                    </a:solidFill>
                  </a:tcPr>
                </a:tc>
                <a:extLst>
                  <a:ext uri="{0D108BD9-81ED-4DB2-BD59-A6C34878D82A}">
                    <a16:rowId xmlns:a16="http://schemas.microsoft.com/office/drawing/2014/main" val="269430089"/>
                  </a:ext>
                </a:extLst>
              </a:tr>
              <a:tr h="335280">
                <a:tc>
                  <a:txBody>
                    <a:bodyPr/>
                    <a:lstStyle/>
                    <a:p>
                      <a:pPr algn="ctr"/>
                      <a:r>
                        <a:rPr lang="it-IT" sz="1600" b="0">
                          <a:solidFill>
                            <a:schemeClr val="tx1"/>
                          </a:solidFill>
                          <a:latin typeface="+mj-lt"/>
                        </a:rPr>
                        <a:t>2.704.645,84 €</a:t>
                      </a:r>
                    </a:p>
                  </a:txBody>
                  <a:tcPr anchor="ctr">
                    <a:solidFill>
                      <a:schemeClr val="accent1">
                        <a:lumMod val="20000"/>
                        <a:lumOff val="80000"/>
                      </a:schemeClr>
                    </a:solidFill>
                  </a:tcPr>
                </a:tc>
                <a:tc>
                  <a:txBody>
                    <a:bodyPr/>
                    <a:lstStyle/>
                    <a:p>
                      <a:pPr algn="ctr"/>
                      <a:r>
                        <a:rPr lang="it-IT" sz="1600" b="0" dirty="0">
                          <a:latin typeface="+mj-lt"/>
                        </a:rPr>
                        <a:t>13 </a:t>
                      </a:r>
                      <a:r>
                        <a:rPr lang="it-IT" sz="1600" b="0" dirty="0" err="1">
                          <a:latin typeface="+mj-lt"/>
                        </a:rPr>
                        <a:t>years</a:t>
                      </a:r>
                      <a:endParaRPr lang="it-IT" sz="1600" b="0" dirty="0">
                        <a:latin typeface="+mj-lt"/>
                      </a:endParaRPr>
                    </a:p>
                  </a:txBody>
                  <a:tcPr anchor="ctr">
                    <a:solidFill>
                      <a:schemeClr val="accent1">
                        <a:lumMod val="20000"/>
                        <a:lumOff val="80000"/>
                      </a:schemeClr>
                    </a:solidFill>
                  </a:tcPr>
                </a:tc>
                <a:extLst>
                  <a:ext uri="{0D108BD9-81ED-4DB2-BD59-A6C34878D82A}">
                    <a16:rowId xmlns:a16="http://schemas.microsoft.com/office/drawing/2014/main" val="2279405904"/>
                  </a:ext>
                </a:extLst>
              </a:tr>
              <a:tr h="335280">
                <a:tc gridSpan="2">
                  <a:txBody>
                    <a:bodyPr/>
                    <a:lstStyle/>
                    <a:p>
                      <a:pPr algn="ctr"/>
                      <a:r>
                        <a:rPr lang="it-IT" sz="1600" b="1">
                          <a:solidFill>
                            <a:schemeClr val="tx2"/>
                          </a:solidFill>
                          <a:latin typeface="+mj-lt"/>
                        </a:rPr>
                        <a:t>Eolico</a:t>
                      </a:r>
                    </a:p>
                  </a:txBody>
                  <a:tcPr anchor="ctr">
                    <a:solidFill>
                      <a:schemeClr val="accent1"/>
                    </a:solidFill>
                  </a:tcPr>
                </a:tc>
                <a:tc hMerge="1">
                  <a:txBody>
                    <a:bodyPr/>
                    <a:lstStyle/>
                    <a:p>
                      <a:endParaRPr lang="it-IT"/>
                    </a:p>
                  </a:txBody>
                  <a:tcPr/>
                </a:tc>
                <a:extLst>
                  <a:ext uri="{0D108BD9-81ED-4DB2-BD59-A6C34878D82A}">
                    <a16:rowId xmlns:a16="http://schemas.microsoft.com/office/drawing/2014/main" val="2857000522"/>
                  </a:ext>
                </a:extLst>
              </a:tr>
              <a:tr h="335280">
                <a:tc>
                  <a:txBody>
                    <a:bodyPr/>
                    <a:lstStyle/>
                    <a:p>
                      <a:pPr algn="ctr"/>
                      <a:r>
                        <a:rPr lang="it-IT" sz="1600" b="0">
                          <a:latin typeface="+mj-lt"/>
                        </a:rPr>
                        <a:t>VAN</a:t>
                      </a:r>
                    </a:p>
                  </a:txBody>
                  <a:tcPr anchor="ctr"/>
                </a:tc>
                <a:tc>
                  <a:txBody>
                    <a:bodyPr/>
                    <a:lstStyle/>
                    <a:p>
                      <a:pPr algn="ctr"/>
                      <a:r>
                        <a:rPr lang="it-IT" sz="1600" b="0">
                          <a:latin typeface="+mj-lt"/>
                        </a:rPr>
                        <a:t>PBP</a:t>
                      </a:r>
                    </a:p>
                  </a:txBody>
                  <a:tcPr anchor="ctr"/>
                </a:tc>
                <a:extLst>
                  <a:ext uri="{0D108BD9-81ED-4DB2-BD59-A6C34878D82A}">
                    <a16:rowId xmlns:a16="http://schemas.microsoft.com/office/drawing/2014/main" val="2816257280"/>
                  </a:ext>
                </a:extLst>
              </a:tr>
              <a:tr h="335280">
                <a:tc>
                  <a:txBody>
                    <a:bodyPr/>
                    <a:lstStyle/>
                    <a:p>
                      <a:pPr algn="ctr"/>
                      <a:r>
                        <a:rPr lang="it-IT" sz="1600" b="0">
                          <a:latin typeface="+mj-lt"/>
                        </a:rPr>
                        <a:t>7.104.458,80 €</a:t>
                      </a:r>
                    </a:p>
                  </a:txBody>
                  <a:tcPr anchor="ctr"/>
                </a:tc>
                <a:tc>
                  <a:txBody>
                    <a:bodyPr/>
                    <a:lstStyle/>
                    <a:p>
                      <a:pPr algn="ctr"/>
                      <a:r>
                        <a:rPr lang="it-IT" sz="1600" b="0" dirty="0">
                          <a:latin typeface="+mj-lt"/>
                        </a:rPr>
                        <a:t>10 </a:t>
                      </a:r>
                      <a:r>
                        <a:rPr lang="it-IT" sz="1600" b="0" dirty="0" err="1">
                          <a:latin typeface="+mj-lt"/>
                        </a:rPr>
                        <a:t>years</a:t>
                      </a:r>
                      <a:endParaRPr lang="it-IT" sz="1600" b="0" dirty="0">
                        <a:latin typeface="+mj-lt"/>
                      </a:endParaRPr>
                    </a:p>
                  </a:txBody>
                  <a:tcPr anchor="ctr"/>
                </a:tc>
                <a:extLst>
                  <a:ext uri="{0D108BD9-81ED-4DB2-BD59-A6C34878D82A}">
                    <a16:rowId xmlns:a16="http://schemas.microsoft.com/office/drawing/2014/main" val="2689320400"/>
                  </a:ext>
                </a:extLst>
              </a:tr>
            </a:tbl>
          </a:graphicData>
        </a:graphic>
      </p:graphicFrame>
      <p:graphicFrame>
        <p:nvGraphicFramePr>
          <p:cNvPr id="12" name="Tabella 11">
            <a:extLst>
              <a:ext uri="{FF2B5EF4-FFF2-40B4-BE49-F238E27FC236}">
                <a16:creationId xmlns:a16="http://schemas.microsoft.com/office/drawing/2014/main" id="{37349D77-FE3D-4C96-B922-9098EFB16BD8}"/>
              </a:ext>
            </a:extLst>
          </p:cNvPr>
          <p:cNvGraphicFramePr>
            <a:graphicFrameLocks noGrp="1"/>
          </p:cNvGraphicFramePr>
          <p:nvPr>
            <p:extLst>
              <p:ext uri="{D42A27DB-BD31-4B8C-83A1-F6EECF244321}">
                <p14:modId xmlns:p14="http://schemas.microsoft.com/office/powerpoint/2010/main" val="3860830933"/>
              </p:ext>
            </p:extLst>
          </p:nvPr>
        </p:nvGraphicFramePr>
        <p:xfrm>
          <a:off x="132416" y="1350721"/>
          <a:ext cx="3195246" cy="2133256"/>
        </p:xfrm>
        <a:graphic>
          <a:graphicData uri="http://schemas.openxmlformats.org/drawingml/2006/table">
            <a:tbl>
              <a:tblPr firstRow="1" bandRow="1">
                <a:tableStyleId>{F5AB1C69-6EDB-4FF4-983F-18BD219EF322}</a:tableStyleId>
              </a:tblPr>
              <a:tblGrid>
                <a:gridCol w="1597623">
                  <a:extLst>
                    <a:ext uri="{9D8B030D-6E8A-4147-A177-3AD203B41FA5}">
                      <a16:colId xmlns:a16="http://schemas.microsoft.com/office/drawing/2014/main" val="3761466822"/>
                    </a:ext>
                  </a:extLst>
                </a:gridCol>
                <a:gridCol w="1597623">
                  <a:extLst>
                    <a:ext uri="{9D8B030D-6E8A-4147-A177-3AD203B41FA5}">
                      <a16:colId xmlns:a16="http://schemas.microsoft.com/office/drawing/2014/main" val="166080692"/>
                    </a:ext>
                  </a:extLst>
                </a:gridCol>
              </a:tblGrid>
              <a:tr h="388534">
                <a:tc gridSpan="2">
                  <a:txBody>
                    <a:bodyPr/>
                    <a:lstStyle/>
                    <a:p>
                      <a:pPr algn="ctr"/>
                      <a:r>
                        <a:rPr lang="it-IT" sz="1600" b="1" dirty="0" err="1">
                          <a:solidFill>
                            <a:schemeClr val="bg1"/>
                          </a:solidFill>
                          <a:latin typeface="+mj-lt"/>
                        </a:rPr>
                        <a:t>Average</a:t>
                      </a:r>
                      <a:r>
                        <a:rPr lang="it-IT" sz="1600" b="1" dirty="0">
                          <a:solidFill>
                            <a:schemeClr val="bg1"/>
                          </a:solidFill>
                          <a:latin typeface="+mj-lt"/>
                        </a:rPr>
                        <a:t> scenario</a:t>
                      </a:r>
                    </a:p>
                  </a:txBody>
                  <a:tcPr anchor="ctr"/>
                </a:tc>
                <a:tc hMerge="1">
                  <a:txBody>
                    <a:bodyPr/>
                    <a:lstStyle/>
                    <a:p>
                      <a:endParaRPr lang="it-IT"/>
                    </a:p>
                  </a:txBody>
                  <a:tcPr/>
                </a:tc>
                <a:extLst>
                  <a:ext uri="{0D108BD9-81ED-4DB2-BD59-A6C34878D82A}">
                    <a16:rowId xmlns:a16="http://schemas.microsoft.com/office/drawing/2014/main" val="3387222371"/>
                  </a:ext>
                </a:extLst>
              </a:tr>
              <a:tr h="388534">
                <a:tc>
                  <a:txBody>
                    <a:bodyPr/>
                    <a:lstStyle/>
                    <a:p>
                      <a:pPr algn="ctr"/>
                      <a:r>
                        <a:rPr lang="it-IT" sz="1600" b="0" dirty="0">
                          <a:solidFill>
                            <a:schemeClr val="tx2"/>
                          </a:solidFill>
                          <a:latin typeface="+mj-lt"/>
                        </a:rPr>
                        <a:t>Biogas yield</a:t>
                      </a:r>
                    </a:p>
                  </a:txBody>
                  <a:tcPr anchor="ctr"/>
                </a:tc>
                <a:tc>
                  <a:txBody>
                    <a:bodyPr/>
                    <a:lstStyle/>
                    <a:p>
                      <a:pPr algn="ctr"/>
                      <a:r>
                        <a:rPr lang="it-IT" sz="1600" b="0" kern="1200" dirty="0">
                          <a:solidFill>
                            <a:schemeClr val="tx1"/>
                          </a:solidFill>
                          <a:latin typeface="+mj-lt"/>
                        </a:rPr>
                        <a:t>0,4 Nm</a:t>
                      </a:r>
                      <a:r>
                        <a:rPr lang="it-IT" sz="1600" b="0" kern="1200" baseline="30000" dirty="0">
                          <a:solidFill>
                            <a:schemeClr val="tx1"/>
                          </a:solidFill>
                          <a:latin typeface="+mj-lt"/>
                        </a:rPr>
                        <a:t>3</a:t>
                      </a:r>
                      <a:r>
                        <a:rPr lang="it-IT" sz="1600" b="0" kern="1200" baseline="0" dirty="0">
                          <a:solidFill>
                            <a:schemeClr val="tx1"/>
                          </a:solidFill>
                          <a:latin typeface="+mj-lt"/>
                        </a:rPr>
                        <a:t>/</a:t>
                      </a:r>
                      <a:r>
                        <a:rPr lang="it-IT" sz="1600" b="0" kern="1200" baseline="0" dirty="0" err="1">
                          <a:solidFill>
                            <a:schemeClr val="tx1"/>
                          </a:solidFill>
                          <a:latin typeface="+mj-lt"/>
                        </a:rPr>
                        <a:t>kg</a:t>
                      </a:r>
                      <a:r>
                        <a:rPr lang="it-IT" sz="1600" b="0" kern="1200" baseline="-25000" dirty="0" err="1">
                          <a:solidFill>
                            <a:schemeClr val="tx1"/>
                          </a:solidFill>
                          <a:latin typeface="+mj-lt"/>
                        </a:rPr>
                        <a:t>OFMSW</a:t>
                      </a:r>
                      <a:endParaRPr lang="it-IT" sz="1600" b="0" kern="1200" baseline="-25000" dirty="0">
                        <a:solidFill>
                          <a:schemeClr val="tx1"/>
                        </a:solidFill>
                        <a:latin typeface="+mj-lt"/>
                        <a:ea typeface="+mn-ea"/>
                        <a:cs typeface="+mn-cs"/>
                      </a:endParaRPr>
                    </a:p>
                  </a:txBody>
                  <a:tcPr anchor="ctr"/>
                </a:tc>
                <a:extLst>
                  <a:ext uri="{0D108BD9-81ED-4DB2-BD59-A6C34878D82A}">
                    <a16:rowId xmlns:a16="http://schemas.microsoft.com/office/drawing/2014/main" val="2276192659"/>
                  </a:ext>
                </a:extLst>
              </a:tr>
              <a:tr h="388534">
                <a:tc>
                  <a:txBody>
                    <a:bodyPr/>
                    <a:lstStyle/>
                    <a:p>
                      <a:pPr algn="ctr"/>
                      <a:r>
                        <a:rPr lang="it-IT" sz="1600" b="0" dirty="0">
                          <a:solidFill>
                            <a:schemeClr val="tx2"/>
                          </a:solidFill>
                          <a:latin typeface="+mj-lt"/>
                        </a:rPr>
                        <a:t>Biogas selling price</a:t>
                      </a:r>
                    </a:p>
                  </a:txBody>
                  <a:tcPr anchor="ctr"/>
                </a:tc>
                <a:tc>
                  <a:txBody>
                    <a:bodyPr/>
                    <a:lstStyle/>
                    <a:p>
                      <a:pPr algn="ctr"/>
                      <a:r>
                        <a:rPr lang="it-IT" sz="1600" b="0">
                          <a:latin typeface="+mj-lt"/>
                        </a:rPr>
                        <a:t>0,5 €/Nm</a:t>
                      </a:r>
                      <a:r>
                        <a:rPr lang="it-IT" sz="1600" b="0" baseline="30000">
                          <a:latin typeface="+mj-lt"/>
                        </a:rPr>
                        <a:t>3</a:t>
                      </a:r>
                    </a:p>
                  </a:txBody>
                  <a:tcPr anchor="ctr"/>
                </a:tc>
                <a:extLst>
                  <a:ext uri="{0D108BD9-81ED-4DB2-BD59-A6C34878D82A}">
                    <a16:rowId xmlns:a16="http://schemas.microsoft.com/office/drawing/2014/main" val="4136618787"/>
                  </a:ext>
                </a:extLst>
              </a:tr>
              <a:tr h="388534">
                <a:tc>
                  <a:txBody>
                    <a:bodyPr/>
                    <a:lstStyle/>
                    <a:p>
                      <a:pPr algn="ctr"/>
                      <a:r>
                        <a:rPr lang="it-IT" sz="1600" b="0" dirty="0">
                          <a:solidFill>
                            <a:schemeClr val="tx2"/>
                          </a:solidFill>
                          <a:latin typeface="+mj-lt"/>
                        </a:rPr>
                        <a:t>Revenue taxes</a:t>
                      </a:r>
                    </a:p>
                  </a:txBody>
                  <a:tcPr anchor="ctr"/>
                </a:tc>
                <a:tc>
                  <a:txBody>
                    <a:bodyPr/>
                    <a:lstStyle/>
                    <a:p>
                      <a:pPr algn="ctr"/>
                      <a:r>
                        <a:rPr lang="it-IT" sz="1600" b="0">
                          <a:latin typeface="+mj-lt"/>
                        </a:rPr>
                        <a:t>15%</a:t>
                      </a:r>
                    </a:p>
                  </a:txBody>
                  <a:tcPr anchor="ctr"/>
                </a:tc>
                <a:extLst>
                  <a:ext uri="{0D108BD9-81ED-4DB2-BD59-A6C34878D82A}">
                    <a16:rowId xmlns:a16="http://schemas.microsoft.com/office/drawing/2014/main" val="2232356382"/>
                  </a:ext>
                </a:extLst>
              </a:tr>
              <a:tr h="388534">
                <a:tc>
                  <a:txBody>
                    <a:bodyPr/>
                    <a:lstStyle/>
                    <a:p>
                      <a:pPr algn="ctr"/>
                      <a:r>
                        <a:rPr lang="it-IT" sz="1600" b="0" dirty="0">
                          <a:solidFill>
                            <a:schemeClr val="tx2"/>
                          </a:solidFill>
                          <a:latin typeface="+mj-lt"/>
                        </a:rPr>
                        <a:t>MSW input</a:t>
                      </a:r>
                    </a:p>
                  </a:txBody>
                  <a:tcPr anchor="ctr"/>
                </a:tc>
                <a:tc>
                  <a:txBody>
                    <a:bodyPr/>
                    <a:lstStyle/>
                    <a:p>
                      <a:pPr algn="ctr"/>
                      <a:r>
                        <a:rPr lang="it-IT" sz="1600" b="0" dirty="0">
                          <a:latin typeface="+mj-lt"/>
                        </a:rPr>
                        <a:t>92.678 ton/</a:t>
                      </a:r>
                      <a:r>
                        <a:rPr lang="it-IT" sz="1600" b="0" dirty="0" err="1">
                          <a:latin typeface="+mj-lt"/>
                        </a:rPr>
                        <a:t>yr</a:t>
                      </a:r>
                      <a:endParaRPr lang="it-IT" sz="1600" b="0" dirty="0">
                        <a:latin typeface="+mj-lt"/>
                      </a:endParaRPr>
                    </a:p>
                  </a:txBody>
                  <a:tcPr anchor="ctr"/>
                </a:tc>
                <a:extLst>
                  <a:ext uri="{0D108BD9-81ED-4DB2-BD59-A6C34878D82A}">
                    <a16:rowId xmlns:a16="http://schemas.microsoft.com/office/drawing/2014/main" val="883662863"/>
                  </a:ext>
                </a:extLst>
              </a:tr>
            </a:tbl>
          </a:graphicData>
        </a:graphic>
      </p:graphicFrame>
      <p:sp>
        <p:nvSpPr>
          <p:cNvPr id="9" name="Ovale 8" descr="Ovale beige">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5" name="Segnaposto numero diapositiva 4">
            <a:extLst>
              <a:ext uri="{FF2B5EF4-FFF2-40B4-BE49-F238E27FC236}">
                <a16:creationId xmlns:a16="http://schemas.microsoft.com/office/drawing/2014/main" id="{CDF3C1EE-D9A0-406A-9A3A-75C82527E0DC}"/>
              </a:ext>
            </a:extLst>
          </p:cNvPr>
          <p:cNvSpPr>
            <a:spLocks noGrp="1"/>
          </p:cNvSpPr>
          <p:nvPr>
            <p:ph type="sldNum" sz="quarter" idx="12"/>
          </p:nvPr>
        </p:nvSpPr>
        <p:spPr>
          <a:xfrm>
            <a:off x="11497125" y="6184329"/>
            <a:ext cx="357116" cy="365125"/>
          </a:xfrm>
        </p:spPr>
        <p:txBody>
          <a:bodyPr rtlCol="0"/>
          <a:lstStyle/>
          <a:p>
            <a:pPr rtl="0"/>
            <a:fld id="{82EE24B5-652C-4DB5-B7C3-B5BBEC1280B1}" type="slidenum">
              <a:rPr lang="it-IT" sz="1000" smtClean="0"/>
              <a:t>24</a:t>
            </a:fld>
            <a:endParaRPr lang="it-IT" sz="1000"/>
          </a:p>
        </p:txBody>
      </p:sp>
    </p:spTree>
    <p:extLst>
      <p:ext uri="{BB962C8B-B14F-4D97-AF65-F5344CB8AC3E}">
        <p14:creationId xmlns:p14="http://schemas.microsoft.com/office/powerpoint/2010/main" val="1894250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contenuto 6" descr="Rettangolo blu">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8" name="oggetto 3" descr="Rettangolo blu">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it-IT"/>
          </a:p>
        </p:txBody>
      </p:sp>
      <p:sp>
        <p:nvSpPr>
          <p:cNvPr id="9" name="Ovale 8" descr="Ovale beige">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 name="Titolo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329956"/>
            <a:ext cx="10515600" cy="1325563"/>
          </a:xfrm>
        </p:spPr>
        <p:txBody>
          <a:bodyPr rtlCol="0"/>
          <a:lstStyle/>
          <a:p>
            <a:pPr rtl="0"/>
            <a:r>
              <a:rPr lang="it-IT" dirty="0" err="1">
                <a:solidFill>
                  <a:schemeClr val="bg1"/>
                </a:solidFill>
              </a:rPr>
              <a:t>Conclusion</a:t>
            </a:r>
            <a:endParaRPr lang="it-IT" dirty="0"/>
          </a:p>
        </p:txBody>
      </p:sp>
      <p:sp>
        <p:nvSpPr>
          <p:cNvPr id="5" name="Segnaposto numero diapositiva 4">
            <a:extLst>
              <a:ext uri="{FF2B5EF4-FFF2-40B4-BE49-F238E27FC236}">
                <a16:creationId xmlns:a16="http://schemas.microsoft.com/office/drawing/2014/main" id="{CDF3C1EE-D9A0-406A-9A3A-75C82527E0DC}"/>
              </a:ext>
            </a:extLst>
          </p:cNvPr>
          <p:cNvSpPr>
            <a:spLocks noGrp="1"/>
          </p:cNvSpPr>
          <p:nvPr>
            <p:ph type="sldNum" sz="quarter" idx="12"/>
          </p:nvPr>
        </p:nvSpPr>
        <p:spPr>
          <a:xfrm>
            <a:off x="11497125" y="6184329"/>
            <a:ext cx="357116" cy="365125"/>
          </a:xfrm>
        </p:spPr>
        <p:txBody>
          <a:bodyPr rtlCol="0"/>
          <a:lstStyle/>
          <a:p>
            <a:pPr rtl="0"/>
            <a:fld id="{82EE24B5-652C-4DB5-B7C3-B5BBEC1280B1}" type="slidenum">
              <a:rPr lang="it-IT" sz="1000" smtClean="0"/>
              <a:t>25</a:t>
            </a:fld>
            <a:endParaRPr lang="it-IT" sz="1000"/>
          </a:p>
        </p:txBody>
      </p:sp>
      <p:sp>
        <p:nvSpPr>
          <p:cNvPr id="11" name="oggetto 5" descr="Rettangolo beige">
            <a:extLst>
              <a:ext uri="{FF2B5EF4-FFF2-40B4-BE49-F238E27FC236}">
                <a16:creationId xmlns:a16="http://schemas.microsoft.com/office/drawing/2014/main" id="{B07BA1F9-2C19-4C07-B29B-18B9FBCC4755}"/>
              </a:ext>
            </a:extLst>
          </p:cNvPr>
          <p:cNvSpPr/>
          <p:nvPr/>
        </p:nvSpPr>
        <p:spPr bwMode="white">
          <a:xfrm>
            <a:off x="947606" y="1329179"/>
            <a:ext cx="2172666" cy="82526"/>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it-IT"/>
          </a:p>
        </p:txBody>
      </p:sp>
      <p:sp>
        <p:nvSpPr>
          <p:cNvPr id="3" name="CasellaDiTesto 2">
            <a:extLst>
              <a:ext uri="{FF2B5EF4-FFF2-40B4-BE49-F238E27FC236}">
                <a16:creationId xmlns:a16="http://schemas.microsoft.com/office/drawing/2014/main" id="{9E1BAB65-D4F0-461F-A319-6B274F48A039}"/>
              </a:ext>
            </a:extLst>
          </p:cNvPr>
          <p:cNvSpPr txBox="1"/>
          <p:nvPr/>
        </p:nvSpPr>
        <p:spPr>
          <a:xfrm>
            <a:off x="947606" y="1800809"/>
            <a:ext cx="3663182" cy="2543966"/>
          </a:xfrm>
          <a:prstGeom prst="rect">
            <a:avLst/>
          </a:prstGeom>
          <a:noFill/>
        </p:spPr>
        <p:txBody>
          <a:bodyPr wrap="none" rtlCol="0">
            <a:spAutoFit/>
          </a:bodyPr>
          <a:lstStyle/>
          <a:p>
            <a:pPr marL="457200" indent="-457200">
              <a:lnSpc>
                <a:spcPct val="200000"/>
              </a:lnSpc>
              <a:buFont typeface="Arial" panose="020B0604020202020204" pitchFamily="34" charset="0"/>
              <a:buChar char="•"/>
            </a:pPr>
            <a:r>
              <a:rPr lang="it-IT" sz="2800" dirty="0" err="1">
                <a:solidFill>
                  <a:schemeClr val="bg1"/>
                </a:solidFill>
              </a:rPr>
              <a:t>Sensitivity</a:t>
            </a:r>
            <a:r>
              <a:rPr lang="it-IT" sz="2800" dirty="0">
                <a:solidFill>
                  <a:schemeClr val="bg1"/>
                </a:solidFill>
              </a:rPr>
              <a:t> </a:t>
            </a:r>
            <a:r>
              <a:rPr lang="it-IT" sz="2800" dirty="0" err="1">
                <a:solidFill>
                  <a:schemeClr val="bg1"/>
                </a:solidFill>
              </a:rPr>
              <a:t>analysis</a:t>
            </a:r>
            <a:endParaRPr lang="it-IT" sz="2800" dirty="0">
              <a:solidFill>
                <a:schemeClr val="bg1"/>
              </a:solidFill>
            </a:endParaRPr>
          </a:p>
          <a:p>
            <a:pPr marL="457200" indent="-457200">
              <a:lnSpc>
                <a:spcPct val="200000"/>
              </a:lnSpc>
              <a:buFont typeface="Arial" panose="020B0604020202020204" pitchFamily="34" charset="0"/>
              <a:buChar char="•"/>
            </a:pPr>
            <a:r>
              <a:rPr lang="it-IT" sz="2800" dirty="0" err="1">
                <a:solidFill>
                  <a:schemeClr val="bg1"/>
                </a:solidFill>
              </a:rPr>
              <a:t>Results</a:t>
            </a:r>
            <a:endParaRPr lang="it-IT" sz="2800" dirty="0">
              <a:solidFill>
                <a:schemeClr val="bg1"/>
              </a:solidFill>
            </a:endParaRPr>
          </a:p>
          <a:p>
            <a:pPr marL="342900" indent="-342900">
              <a:lnSpc>
                <a:spcPct val="200000"/>
              </a:lnSpc>
              <a:buAutoNum type="arabicPeriod"/>
            </a:pPr>
            <a:endParaRPr lang="it-IT" sz="2800" dirty="0">
              <a:solidFill>
                <a:schemeClr val="bg1"/>
              </a:solidFill>
            </a:endParaRPr>
          </a:p>
        </p:txBody>
      </p:sp>
    </p:spTree>
    <p:extLst>
      <p:ext uri="{BB962C8B-B14F-4D97-AF65-F5344CB8AC3E}">
        <p14:creationId xmlns:p14="http://schemas.microsoft.com/office/powerpoint/2010/main" val="3413464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4E23B571-9329-4591-B046-AB92FC48770D}"/>
              </a:ext>
            </a:extLst>
          </p:cNvPr>
          <p:cNvSpPr/>
          <p:nvPr/>
        </p:nvSpPr>
        <p:spPr>
          <a:xfrm>
            <a:off x="-20177" y="224590"/>
            <a:ext cx="12212177" cy="10052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descr="Ovale beige">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 name="Titolo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25158"/>
            <a:ext cx="10515600" cy="1325563"/>
          </a:xfrm>
        </p:spPr>
        <p:txBody>
          <a:bodyPr rtlCol="0"/>
          <a:lstStyle/>
          <a:p>
            <a:pPr rtl="0"/>
            <a:r>
              <a:rPr lang="it-IT" dirty="0" err="1">
                <a:solidFill>
                  <a:schemeClr val="bg1"/>
                </a:solidFill>
              </a:rPr>
              <a:t>Sensitivity</a:t>
            </a:r>
            <a:r>
              <a:rPr lang="it-IT" dirty="0">
                <a:solidFill>
                  <a:schemeClr val="bg1"/>
                </a:solidFill>
              </a:rPr>
              <a:t> </a:t>
            </a:r>
            <a:r>
              <a:rPr lang="it-IT" dirty="0" err="1">
                <a:solidFill>
                  <a:schemeClr val="bg1"/>
                </a:solidFill>
              </a:rPr>
              <a:t>analysis</a:t>
            </a:r>
            <a:endParaRPr lang="it-IT" dirty="0"/>
          </a:p>
        </p:txBody>
      </p:sp>
      <p:sp>
        <p:nvSpPr>
          <p:cNvPr id="5" name="Segnaposto numero diapositiva 4">
            <a:extLst>
              <a:ext uri="{FF2B5EF4-FFF2-40B4-BE49-F238E27FC236}">
                <a16:creationId xmlns:a16="http://schemas.microsoft.com/office/drawing/2014/main" id="{CDF3C1EE-D9A0-406A-9A3A-75C82527E0DC}"/>
              </a:ext>
            </a:extLst>
          </p:cNvPr>
          <p:cNvSpPr>
            <a:spLocks noGrp="1"/>
          </p:cNvSpPr>
          <p:nvPr>
            <p:ph type="sldNum" sz="quarter" idx="12"/>
          </p:nvPr>
        </p:nvSpPr>
        <p:spPr>
          <a:xfrm>
            <a:off x="11493022" y="6178069"/>
            <a:ext cx="357116" cy="365125"/>
          </a:xfrm>
        </p:spPr>
        <p:txBody>
          <a:bodyPr rtlCol="0"/>
          <a:lstStyle/>
          <a:p>
            <a:pPr rtl="0"/>
            <a:fld id="{82EE24B5-652C-4DB5-B7C3-B5BBEC1280B1}" type="slidenum">
              <a:rPr lang="it-IT" sz="1000" smtClean="0"/>
              <a:t>26</a:t>
            </a:fld>
            <a:endParaRPr lang="it-IT" sz="1000"/>
          </a:p>
        </p:txBody>
      </p:sp>
      <p:sp>
        <p:nvSpPr>
          <p:cNvPr id="11" name="oggetto 5" descr="Rettangolo beige">
            <a:extLst>
              <a:ext uri="{FF2B5EF4-FFF2-40B4-BE49-F238E27FC236}">
                <a16:creationId xmlns:a16="http://schemas.microsoft.com/office/drawing/2014/main" id="{B07BA1F9-2C19-4C07-B29B-18B9FBCC4755}"/>
              </a:ext>
            </a:extLst>
          </p:cNvPr>
          <p:cNvSpPr/>
          <p:nvPr/>
        </p:nvSpPr>
        <p:spPr bwMode="white">
          <a:xfrm flipV="1">
            <a:off x="838200" y="939800"/>
            <a:ext cx="3953933" cy="7111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it-IT"/>
          </a:p>
        </p:txBody>
      </p:sp>
      <p:graphicFrame>
        <p:nvGraphicFramePr>
          <p:cNvPr id="14" name="Tabella 11">
            <a:extLst>
              <a:ext uri="{FF2B5EF4-FFF2-40B4-BE49-F238E27FC236}">
                <a16:creationId xmlns:a16="http://schemas.microsoft.com/office/drawing/2014/main" id="{92093729-A6CD-4467-B5CC-1E218DB46391}"/>
              </a:ext>
            </a:extLst>
          </p:cNvPr>
          <p:cNvGraphicFramePr>
            <a:graphicFrameLocks noGrp="1"/>
          </p:cNvGraphicFramePr>
          <p:nvPr>
            <p:extLst>
              <p:ext uri="{D42A27DB-BD31-4B8C-83A1-F6EECF244321}">
                <p14:modId xmlns:p14="http://schemas.microsoft.com/office/powerpoint/2010/main" val="2171763793"/>
              </p:ext>
            </p:extLst>
          </p:nvPr>
        </p:nvGraphicFramePr>
        <p:xfrm>
          <a:off x="234735" y="1429299"/>
          <a:ext cx="8202258" cy="5083256"/>
        </p:xfrm>
        <a:graphic>
          <a:graphicData uri="http://schemas.openxmlformats.org/drawingml/2006/table">
            <a:tbl>
              <a:tblPr firstRow="1" bandRow="1">
                <a:tableStyleId>{5C22544A-7EE6-4342-B048-85BDC9FD1C3A}</a:tableStyleId>
              </a:tblPr>
              <a:tblGrid>
                <a:gridCol w="1367043">
                  <a:extLst>
                    <a:ext uri="{9D8B030D-6E8A-4147-A177-3AD203B41FA5}">
                      <a16:colId xmlns:a16="http://schemas.microsoft.com/office/drawing/2014/main" val="3945043853"/>
                    </a:ext>
                  </a:extLst>
                </a:gridCol>
                <a:gridCol w="1367043">
                  <a:extLst>
                    <a:ext uri="{9D8B030D-6E8A-4147-A177-3AD203B41FA5}">
                      <a16:colId xmlns:a16="http://schemas.microsoft.com/office/drawing/2014/main" val="2532013389"/>
                    </a:ext>
                  </a:extLst>
                </a:gridCol>
                <a:gridCol w="1367043">
                  <a:extLst>
                    <a:ext uri="{9D8B030D-6E8A-4147-A177-3AD203B41FA5}">
                      <a16:colId xmlns:a16="http://schemas.microsoft.com/office/drawing/2014/main" val="1565283809"/>
                    </a:ext>
                  </a:extLst>
                </a:gridCol>
                <a:gridCol w="1367043">
                  <a:extLst>
                    <a:ext uri="{9D8B030D-6E8A-4147-A177-3AD203B41FA5}">
                      <a16:colId xmlns:a16="http://schemas.microsoft.com/office/drawing/2014/main" val="3761466822"/>
                    </a:ext>
                  </a:extLst>
                </a:gridCol>
                <a:gridCol w="1367043">
                  <a:extLst>
                    <a:ext uri="{9D8B030D-6E8A-4147-A177-3AD203B41FA5}">
                      <a16:colId xmlns:a16="http://schemas.microsoft.com/office/drawing/2014/main" val="166080692"/>
                    </a:ext>
                  </a:extLst>
                </a:gridCol>
                <a:gridCol w="1367043">
                  <a:extLst>
                    <a:ext uri="{9D8B030D-6E8A-4147-A177-3AD203B41FA5}">
                      <a16:colId xmlns:a16="http://schemas.microsoft.com/office/drawing/2014/main" val="3414994669"/>
                    </a:ext>
                  </a:extLst>
                </a:gridCol>
              </a:tblGrid>
              <a:tr h="823417">
                <a:tc gridSpan="6">
                  <a:txBody>
                    <a:bodyPr/>
                    <a:lstStyle/>
                    <a:p>
                      <a:pPr algn="ctr"/>
                      <a:r>
                        <a:rPr lang="it-IT" sz="1600" b="1">
                          <a:solidFill>
                            <a:schemeClr val="tx1"/>
                          </a:solidFill>
                          <a:latin typeface="+mj-lt"/>
                        </a:rPr>
                        <a:t>ANALISI DI SENSIBILITA’</a:t>
                      </a:r>
                    </a:p>
                  </a:txBody>
                  <a:tcPr anchor="ctr"/>
                </a:tc>
                <a:tc hMerge="1">
                  <a:txBody>
                    <a:bodyPr/>
                    <a:lstStyle/>
                    <a:p>
                      <a:endParaRPr lang="it-IT"/>
                    </a:p>
                  </a:txBody>
                  <a:tcPr/>
                </a:tc>
                <a:tc hMerge="1">
                  <a:txBody>
                    <a:bodyPr/>
                    <a:lstStyle/>
                    <a:p>
                      <a:endParaRPr lang="it-IT"/>
                    </a:p>
                  </a:txBody>
                  <a:tcPr/>
                </a:tc>
                <a:tc hMerge="1">
                  <a:txBody>
                    <a:bodyPr/>
                    <a:lstStyle/>
                    <a:p>
                      <a:pPr algn="ctr"/>
                      <a:r>
                        <a:rPr lang="it-IT" sz="1800" b="1">
                          <a:solidFill>
                            <a:schemeClr val="tx2"/>
                          </a:solidFill>
                          <a:latin typeface="+mj-lt"/>
                        </a:rPr>
                        <a:t>Parametri scelti</a:t>
                      </a:r>
                    </a:p>
                  </a:txBody>
                  <a:tcPr/>
                </a:tc>
                <a:tc hMerge="1">
                  <a:txBody>
                    <a:bodyPr/>
                    <a:lstStyle/>
                    <a:p>
                      <a:endParaRPr lang="it-IT"/>
                    </a:p>
                  </a:txBody>
                  <a:tcPr/>
                </a:tc>
                <a:tc hMerge="1">
                  <a:txBody>
                    <a:bodyPr/>
                    <a:lstStyle/>
                    <a:p>
                      <a:pPr algn="ctr"/>
                      <a:endParaRPr lang="it-IT" sz="1800" b="1">
                        <a:solidFill>
                          <a:schemeClr val="tx2"/>
                        </a:solidFill>
                        <a:latin typeface="+mj-lt"/>
                      </a:endParaRPr>
                    </a:p>
                  </a:txBody>
                  <a:tcPr anchor="ctr"/>
                </a:tc>
                <a:extLst>
                  <a:ext uri="{0D108BD9-81ED-4DB2-BD59-A6C34878D82A}">
                    <a16:rowId xmlns:a16="http://schemas.microsoft.com/office/drawing/2014/main" val="3387222371"/>
                  </a:ext>
                </a:extLst>
              </a:tr>
              <a:tr h="889406">
                <a:tc>
                  <a:txBody>
                    <a:bodyPr/>
                    <a:lstStyle/>
                    <a:p>
                      <a:pPr algn="ctr"/>
                      <a:r>
                        <a:rPr lang="it-IT" sz="1400" b="1" dirty="0">
                          <a:solidFill>
                            <a:schemeClr val="tx1"/>
                          </a:solidFill>
                          <a:latin typeface="+mj-lt"/>
                        </a:rPr>
                        <a:t>PARAMETER</a:t>
                      </a:r>
                    </a:p>
                  </a:txBody>
                  <a:tcPr anchor="ctr"/>
                </a:tc>
                <a:tc>
                  <a:txBody>
                    <a:bodyPr/>
                    <a:lstStyle/>
                    <a:p>
                      <a:pPr algn="ctr"/>
                      <a:r>
                        <a:rPr lang="it-IT" sz="1400" b="1" dirty="0" err="1">
                          <a:solidFill>
                            <a:schemeClr val="tx1"/>
                          </a:solidFill>
                          <a:latin typeface="+mj-lt"/>
                        </a:rPr>
                        <a:t>u.m</a:t>
                      </a:r>
                      <a:r>
                        <a:rPr lang="it-IT" sz="1400" b="1" dirty="0">
                          <a:solidFill>
                            <a:schemeClr val="tx1"/>
                          </a:solidFill>
                          <a:latin typeface="+mj-lt"/>
                        </a:rPr>
                        <a:t>.</a:t>
                      </a:r>
                    </a:p>
                  </a:txBody>
                  <a:tcPr anchor="ctr"/>
                </a:tc>
                <a:tc>
                  <a:txBody>
                    <a:bodyPr/>
                    <a:lstStyle/>
                    <a:p>
                      <a:pPr algn="ctr"/>
                      <a:r>
                        <a:rPr lang="it-IT" sz="1400" b="1" dirty="0">
                          <a:solidFill>
                            <a:schemeClr val="tx1"/>
                          </a:solidFill>
                          <a:latin typeface="+mj-lt"/>
                        </a:rPr>
                        <a:t>MINIMUM VALUE</a:t>
                      </a:r>
                    </a:p>
                  </a:txBody>
                  <a:tcPr anchor="ctr"/>
                </a:tc>
                <a:tc>
                  <a:txBody>
                    <a:bodyPr/>
                    <a:lstStyle/>
                    <a:p>
                      <a:pPr algn="ctr"/>
                      <a:r>
                        <a:rPr lang="it-IT" sz="1400" b="1">
                          <a:solidFill>
                            <a:schemeClr val="tx1"/>
                          </a:solidFill>
                          <a:latin typeface="+mj-lt"/>
                        </a:rPr>
                        <a:t>VALORE DI PROGETTO</a:t>
                      </a:r>
                    </a:p>
                  </a:txBody>
                  <a:tcPr anchor="ctr"/>
                </a:tc>
                <a:tc>
                  <a:txBody>
                    <a:bodyPr/>
                    <a:lstStyle/>
                    <a:p>
                      <a:pPr algn="ctr"/>
                      <a:r>
                        <a:rPr lang="it-IT" sz="1400" b="1" dirty="0">
                          <a:solidFill>
                            <a:schemeClr val="tx1"/>
                          </a:solidFill>
                          <a:latin typeface="+mj-lt"/>
                        </a:rPr>
                        <a:t>MAXIMUM VALUE</a:t>
                      </a:r>
                    </a:p>
                  </a:txBody>
                  <a:tcPr anchor="ctr"/>
                </a:tc>
                <a:tc>
                  <a:txBody>
                    <a:bodyPr/>
                    <a:lstStyle/>
                    <a:p>
                      <a:pPr algn="ctr"/>
                      <a:r>
                        <a:rPr lang="it-IT" sz="1400" b="1" dirty="0">
                          <a:solidFill>
                            <a:schemeClr val="tx1"/>
                          </a:solidFill>
                          <a:latin typeface="+mj-lt"/>
                        </a:rPr>
                        <a:t>COMPARED PARAMETER</a:t>
                      </a:r>
                    </a:p>
                  </a:txBody>
                  <a:tcPr anchor="ctr"/>
                </a:tc>
                <a:extLst>
                  <a:ext uri="{0D108BD9-81ED-4DB2-BD59-A6C34878D82A}">
                    <a16:rowId xmlns:a16="http://schemas.microsoft.com/office/drawing/2014/main" val="3951568607"/>
                  </a:ext>
                </a:extLst>
              </a:tr>
              <a:tr h="702215">
                <a:tc>
                  <a:txBody>
                    <a:bodyPr/>
                    <a:lstStyle/>
                    <a:p>
                      <a:pPr algn="ctr"/>
                      <a:r>
                        <a:rPr lang="it-IT" sz="1400" b="0" dirty="0">
                          <a:solidFill>
                            <a:schemeClr val="tx1"/>
                          </a:solidFill>
                          <a:latin typeface="+mj-lt"/>
                        </a:rPr>
                        <a:t>BIOGAS YIELD</a:t>
                      </a:r>
                    </a:p>
                  </a:txBody>
                  <a:tcPr anchor="ctr"/>
                </a:tc>
                <a:tc>
                  <a:txBody>
                    <a:bodyPr/>
                    <a:lstStyle/>
                    <a:p>
                      <a:pPr algn="ctr"/>
                      <a:r>
                        <a:rPr lang="it-IT" sz="1400" b="0" dirty="0">
                          <a:solidFill>
                            <a:schemeClr val="tx1"/>
                          </a:solidFill>
                          <a:latin typeface="+mj-lt"/>
                        </a:rPr>
                        <a:t>Nm</a:t>
                      </a:r>
                      <a:r>
                        <a:rPr lang="it-IT" sz="1400" b="0" baseline="30000" dirty="0">
                          <a:solidFill>
                            <a:schemeClr val="tx1"/>
                          </a:solidFill>
                          <a:latin typeface="+mj-lt"/>
                        </a:rPr>
                        <a:t>3</a:t>
                      </a:r>
                      <a:r>
                        <a:rPr lang="it-IT" sz="1400" b="0" baseline="0" dirty="0">
                          <a:solidFill>
                            <a:schemeClr val="tx1"/>
                          </a:solidFill>
                          <a:latin typeface="+mj-lt"/>
                        </a:rPr>
                        <a:t>/</a:t>
                      </a:r>
                      <a:r>
                        <a:rPr lang="it-IT" sz="1400" b="0" baseline="0" dirty="0" err="1">
                          <a:solidFill>
                            <a:schemeClr val="tx1"/>
                          </a:solidFill>
                          <a:latin typeface="+mj-lt"/>
                        </a:rPr>
                        <a:t>kg</a:t>
                      </a:r>
                      <a:r>
                        <a:rPr lang="it-IT" sz="1400" b="0" baseline="-25000" dirty="0" err="1">
                          <a:solidFill>
                            <a:schemeClr val="tx1"/>
                          </a:solidFill>
                          <a:latin typeface="+mj-lt"/>
                        </a:rPr>
                        <a:t>OFMSW</a:t>
                      </a:r>
                      <a:endParaRPr lang="it-IT" sz="1400" b="0" baseline="-25000" dirty="0">
                        <a:solidFill>
                          <a:schemeClr val="tx1"/>
                        </a:solidFill>
                        <a:latin typeface="+mj-lt"/>
                      </a:endParaRPr>
                    </a:p>
                  </a:txBody>
                  <a:tcPr anchor="ctr"/>
                </a:tc>
                <a:tc>
                  <a:txBody>
                    <a:bodyPr/>
                    <a:lstStyle/>
                    <a:p>
                      <a:pPr algn="ctr"/>
                      <a:r>
                        <a:rPr lang="it-IT" sz="1400" b="0">
                          <a:solidFill>
                            <a:schemeClr val="tx1"/>
                          </a:solidFill>
                          <a:latin typeface="+mj-lt"/>
                        </a:rPr>
                        <a:t>35% (-5%)</a:t>
                      </a:r>
                    </a:p>
                  </a:txBody>
                  <a:tcPr anchor="ctr"/>
                </a:tc>
                <a:tc>
                  <a:txBody>
                    <a:bodyPr/>
                    <a:lstStyle/>
                    <a:p>
                      <a:pPr algn="ctr"/>
                      <a:r>
                        <a:rPr lang="it-IT" sz="1400" b="1">
                          <a:solidFill>
                            <a:schemeClr val="tx1"/>
                          </a:solidFill>
                          <a:latin typeface="+mj-lt"/>
                        </a:rPr>
                        <a:t>40%</a:t>
                      </a:r>
                    </a:p>
                  </a:txBody>
                  <a:tcPr anchor="ctr"/>
                </a:tc>
                <a:tc>
                  <a:txBody>
                    <a:bodyPr/>
                    <a:lstStyle/>
                    <a:p>
                      <a:pPr algn="ctr"/>
                      <a:r>
                        <a:rPr lang="it-IT" sz="1400" b="0">
                          <a:solidFill>
                            <a:schemeClr val="tx1"/>
                          </a:solidFill>
                          <a:latin typeface="+mj-lt"/>
                        </a:rPr>
                        <a:t>45% (+5%)</a:t>
                      </a:r>
                    </a:p>
                  </a:txBody>
                  <a:tcPr anchor="ctr"/>
                </a:tc>
                <a:tc rowSpan="4">
                  <a:txBody>
                    <a:bodyPr/>
                    <a:lstStyle/>
                    <a:p>
                      <a:pPr algn="ctr"/>
                      <a:r>
                        <a:rPr lang="it-IT" sz="1400" b="0">
                          <a:solidFill>
                            <a:schemeClr val="tx1"/>
                          </a:solidFill>
                          <a:latin typeface="+mj-lt"/>
                        </a:rPr>
                        <a:t>VAN </a:t>
                      </a:r>
                    </a:p>
                    <a:p>
                      <a:pPr algn="ctr"/>
                      <a:endParaRPr lang="it-IT" sz="1400" b="0">
                        <a:solidFill>
                          <a:schemeClr val="tx1"/>
                        </a:solidFill>
                        <a:latin typeface="+mj-lt"/>
                      </a:endParaRPr>
                    </a:p>
                    <a:p>
                      <a:pPr algn="ctr"/>
                      <a:r>
                        <a:rPr lang="it-IT" sz="1400" b="0">
                          <a:solidFill>
                            <a:schemeClr val="tx1"/>
                          </a:solidFill>
                          <a:latin typeface="+mj-lt"/>
                        </a:rPr>
                        <a:t>PBP</a:t>
                      </a:r>
                    </a:p>
                  </a:txBody>
                  <a:tcPr anchor="ctr"/>
                </a:tc>
                <a:extLst>
                  <a:ext uri="{0D108BD9-81ED-4DB2-BD59-A6C34878D82A}">
                    <a16:rowId xmlns:a16="http://schemas.microsoft.com/office/drawing/2014/main" val="4136618787"/>
                  </a:ext>
                </a:extLst>
              </a:tr>
              <a:tr h="889406">
                <a:tc>
                  <a:txBody>
                    <a:bodyPr/>
                    <a:lstStyle/>
                    <a:p>
                      <a:pPr algn="ctr"/>
                      <a:r>
                        <a:rPr lang="it-IT" sz="1400" b="0" dirty="0">
                          <a:solidFill>
                            <a:schemeClr val="tx1"/>
                          </a:solidFill>
                          <a:latin typeface="+mj-lt"/>
                        </a:rPr>
                        <a:t>BIOGAS SELLING PRICE</a:t>
                      </a:r>
                    </a:p>
                  </a:txBody>
                  <a:tcPr anchor="ctr">
                    <a:solidFill>
                      <a:schemeClr val="accent1">
                        <a:lumMod val="40000"/>
                        <a:lumOff val="60000"/>
                      </a:schemeClr>
                    </a:solidFill>
                  </a:tcPr>
                </a:tc>
                <a:tc>
                  <a:txBody>
                    <a:bodyPr/>
                    <a:lstStyle/>
                    <a:p>
                      <a:pPr algn="ctr"/>
                      <a:r>
                        <a:rPr lang="it-IT" sz="1400" b="0">
                          <a:solidFill>
                            <a:schemeClr val="tx1"/>
                          </a:solidFill>
                          <a:latin typeface="+mj-lt"/>
                        </a:rPr>
                        <a:t>€/Nm</a:t>
                      </a:r>
                      <a:r>
                        <a:rPr lang="it-IT" sz="1400" b="0" baseline="30000">
                          <a:solidFill>
                            <a:schemeClr val="tx1"/>
                          </a:solidFill>
                          <a:latin typeface="+mj-lt"/>
                        </a:rPr>
                        <a:t>3</a:t>
                      </a:r>
                    </a:p>
                  </a:txBody>
                  <a:tcPr anchor="ctr">
                    <a:solidFill>
                      <a:schemeClr val="accent1">
                        <a:lumMod val="40000"/>
                        <a:lumOff val="60000"/>
                      </a:schemeClr>
                    </a:solidFill>
                  </a:tcPr>
                </a:tc>
                <a:tc>
                  <a:txBody>
                    <a:bodyPr/>
                    <a:lstStyle/>
                    <a:p>
                      <a:pPr algn="ctr"/>
                      <a:r>
                        <a:rPr lang="it-IT" sz="1400" b="0">
                          <a:solidFill>
                            <a:schemeClr val="tx1"/>
                          </a:solidFill>
                          <a:latin typeface="+mj-lt"/>
                        </a:rPr>
                        <a:t>0.4 (-20%)</a:t>
                      </a:r>
                    </a:p>
                  </a:txBody>
                  <a:tcPr anchor="ctr">
                    <a:solidFill>
                      <a:schemeClr val="accent1">
                        <a:lumMod val="40000"/>
                        <a:lumOff val="60000"/>
                      </a:schemeClr>
                    </a:solidFill>
                  </a:tcPr>
                </a:tc>
                <a:tc>
                  <a:txBody>
                    <a:bodyPr/>
                    <a:lstStyle/>
                    <a:p>
                      <a:pPr algn="ctr"/>
                      <a:r>
                        <a:rPr lang="it-IT" sz="1400" b="1">
                          <a:solidFill>
                            <a:schemeClr val="tx1"/>
                          </a:solidFill>
                          <a:latin typeface="+mj-lt"/>
                        </a:rPr>
                        <a:t>0.5 </a:t>
                      </a:r>
                    </a:p>
                  </a:txBody>
                  <a:tcPr anchor="ctr">
                    <a:solidFill>
                      <a:schemeClr val="accent1">
                        <a:lumMod val="40000"/>
                        <a:lumOff val="60000"/>
                      </a:schemeClr>
                    </a:solidFill>
                  </a:tcPr>
                </a:tc>
                <a:tc>
                  <a:txBody>
                    <a:bodyPr/>
                    <a:lstStyle/>
                    <a:p>
                      <a:pPr algn="ctr"/>
                      <a:r>
                        <a:rPr lang="it-IT" sz="1400" b="0">
                          <a:solidFill>
                            <a:schemeClr val="tx1"/>
                          </a:solidFill>
                          <a:latin typeface="+mj-lt"/>
                        </a:rPr>
                        <a:t>0.6 (+20%)</a:t>
                      </a:r>
                    </a:p>
                  </a:txBody>
                  <a:tcPr anchor="ctr">
                    <a:solidFill>
                      <a:schemeClr val="accent1">
                        <a:lumMod val="40000"/>
                        <a:lumOff val="60000"/>
                      </a:schemeClr>
                    </a:solidFill>
                  </a:tcPr>
                </a:tc>
                <a:tc vMerge="1">
                  <a:txBody>
                    <a:bodyPr/>
                    <a:lstStyle/>
                    <a:p>
                      <a:pPr algn="ctr"/>
                      <a:endParaRPr lang="it-IT" sz="1600" b="0">
                        <a:latin typeface="+mj-lt"/>
                      </a:endParaRPr>
                    </a:p>
                  </a:txBody>
                  <a:tcPr anchor="ctr">
                    <a:solidFill>
                      <a:schemeClr val="accent1">
                        <a:lumMod val="40000"/>
                        <a:lumOff val="60000"/>
                      </a:schemeClr>
                    </a:solidFill>
                  </a:tcPr>
                </a:tc>
                <a:extLst>
                  <a:ext uri="{0D108BD9-81ED-4DB2-BD59-A6C34878D82A}">
                    <a16:rowId xmlns:a16="http://schemas.microsoft.com/office/drawing/2014/main" val="269430089"/>
                  </a:ext>
                </a:extLst>
              </a:tr>
              <a:tr h="889406">
                <a:tc>
                  <a:txBody>
                    <a:bodyPr/>
                    <a:lstStyle/>
                    <a:p>
                      <a:pPr algn="ctr"/>
                      <a:r>
                        <a:rPr lang="it-IT" sz="1400" b="0" dirty="0">
                          <a:solidFill>
                            <a:schemeClr val="tx1"/>
                          </a:solidFill>
                          <a:latin typeface="+mj-lt"/>
                        </a:rPr>
                        <a:t>REVENUE TAXES</a:t>
                      </a:r>
                    </a:p>
                  </a:txBody>
                  <a:tcPr anchor="ctr">
                    <a:solidFill>
                      <a:schemeClr val="accent1">
                        <a:lumMod val="20000"/>
                        <a:lumOff val="80000"/>
                      </a:schemeClr>
                    </a:solidFill>
                  </a:tcPr>
                </a:tc>
                <a:tc>
                  <a:txBody>
                    <a:bodyPr/>
                    <a:lstStyle/>
                    <a:p>
                      <a:pPr algn="ctr"/>
                      <a:r>
                        <a:rPr lang="it-IT" sz="1400" b="0">
                          <a:solidFill>
                            <a:schemeClr val="tx1"/>
                          </a:solidFill>
                          <a:latin typeface="+mj-lt"/>
                        </a:rPr>
                        <a:t>%</a:t>
                      </a:r>
                    </a:p>
                  </a:txBody>
                  <a:tcPr anchor="ctr">
                    <a:solidFill>
                      <a:schemeClr val="accent1">
                        <a:lumMod val="20000"/>
                        <a:lumOff val="80000"/>
                      </a:schemeClr>
                    </a:solidFill>
                  </a:tcPr>
                </a:tc>
                <a:tc>
                  <a:txBody>
                    <a:bodyPr/>
                    <a:lstStyle/>
                    <a:p>
                      <a:pPr algn="ctr"/>
                      <a:r>
                        <a:rPr lang="it-IT" sz="1400" b="0">
                          <a:solidFill>
                            <a:schemeClr val="tx1"/>
                          </a:solidFill>
                          <a:latin typeface="+mj-lt"/>
                        </a:rPr>
                        <a:t>5% (-10%)</a:t>
                      </a:r>
                    </a:p>
                  </a:txBody>
                  <a:tcPr anchor="ctr">
                    <a:solidFill>
                      <a:schemeClr val="accent1">
                        <a:lumMod val="20000"/>
                        <a:lumOff val="80000"/>
                      </a:schemeClr>
                    </a:solidFill>
                  </a:tcPr>
                </a:tc>
                <a:tc>
                  <a:txBody>
                    <a:bodyPr/>
                    <a:lstStyle/>
                    <a:p>
                      <a:pPr algn="ctr"/>
                      <a:r>
                        <a:rPr lang="it-IT" sz="1400" b="1">
                          <a:solidFill>
                            <a:schemeClr val="tx1"/>
                          </a:solidFill>
                          <a:latin typeface="+mj-lt"/>
                        </a:rPr>
                        <a:t>15% </a:t>
                      </a:r>
                    </a:p>
                  </a:txBody>
                  <a:tcPr anchor="ctr">
                    <a:solidFill>
                      <a:schemeClr val="accent1">
                        <a:lumMod val="20000"/>
                        <a:lumOff val="80000"/>
                      </a:schemeClr>
                    </a:solidFill>
                  </a:tcPr>
                </a:tc>
                <a:tc>
                  <a:txBody>
                    <a:bodyPr/>
                    <a:lstStyle/>
                    <a:p>
                      <a:pPr algn="ctr"/>
                      <a:r>
                        <a:rPr lang="it-IT" sz="1400" b="0">
                          <a:solidFill>
                            <a:schemeClr val="tx1"/>
                          </a:solidFill>
                          <a:latin typeface="+mj-lt"/>
                        </a:rPr>
                        <a:t>25% (+10%)</a:t>
                      </a:r>
                    </a:p>
                  </a:txBody>
                  <a:tcPr anchor="ctr">
                    <a:solidFill>
                      <a:schemeClr val="accent1">
                        <a:lumMod val="20000"/>
                        <a:lumOff val="80000"/>
                      </a:schemeClr>
                    </a:solidFill>
                  </a:tcPr>
                </a:tc>
                <a:tc vMerge="1">
                  <a:txBody>
                    <a:bodyPr/>
                    <a:lstStyle/>
                    <a:p>
                      <a:pPr algn="ctr"/>
                      <a:endParaRPr lang="it-IT" sz="1600" b="0">
                        <a:latin typeface="+mj-lt"/>
                      </a:endParaRPr>
                    </a:p>
                  </a:txBody>
                  <a:tcPr anchor="ctr">
                    <a:solidFill>
                      <a:schemeClr val="accent1">
                        <a:lumMod val="20000"/>
                        <a:lumOff val="80000"/>
                      </a:schemeClr>
                    </a:solidFill>
                  </a:tcPr>
                </a:tc>
                <a:extLst>
                  <a:ext uri="{0D108BD9-81ED-4DB2-BD59-A6C34878D82A}">
                    <a16:rowId xmlns:a16="http://schemas.microsoft.com/office/drawing/2014/main" val="2279405904"/>
                  </a:ext>
                </a:extLst>
              </a:tr>
              <a:tr h="889406">
                <a:tc>
                  <a:txBody>
                    <a:bodyPr/>
                    <a:lstStyle/>
                    <a:p>
                      <a:pPr algn="ctr"/>
                      <a:r>
                        <a:rPr lang="it-IT" sz="1400" b="0" dirty="0">
                          <a:solidFill>
                            <a:schemeClr val="tx1"/>
                          </a:solidFill>
                          <a:latin typeface="+mj-lt"/>
                        </a:rPr>
                        <a:t>MSW INPUTS</a:t>
                      </a:r>
                    </a:p>
                  </a:txBody>
                  <a:tcPr anchor="ctr"/>
                </a:tc>
                <a:tc>
                  <a:txBody>
                    <a:bodyPr/>
                    <a:lstStyle/>
                    <a:p>
                      <a:pPr algn="ctr"/>
                      <a:r>
                        <a:rPr lang="it-IT" sz="1400" b="0" dirty="0">
                          <a:solidFill>
                            <a:schemeClr val="tx1"/>
                          </a:solidFill>
                          <a:latin typeface="+mj-lt"/>
                        </a:rPr>
                        <a:t>ton/</a:t>
                      </a:r>
                      <a:r>
                        <a:rPr lang="it-IT" sz="1400" b="0" dirty="0" err="1">
                          <a:solidFill>
                            <a:schemeClr val="tx1"/>
                          </a:solidFill>
                          <a:latin typeface="+mj-lt"/>
                        </a:rPr>
                        <a:t>yr</a:t>
                      </a:r>
                      <a:endParaRPr lang="it-IT" sz="1400" b="0" dirty="0">
                        <a:solidFill>
                          <a:schemeClr val="tx1"/>
                        </a:solidFill>
                        <a:latin typeface="+mj-lt"/>
                      </a:endParaRPr>
                    </a:p>
                  </a:txBody>
                  <a:tcPr anchor="ctr"/>
                </a:tc>
                <a:tc>
                  <a:txBody>
                    <a:bodyPr/>
                    <a:lstStyle/>
                    <a:p>
                      <a:pPr algn="ctr"/>
                      <a:r>
                        <a:rPr lang="it-IT" sz="1400" b="0">
                          <a:solidFill>
                            <a:schemeClr val="tx1"/>
                          </a:solidFill>
                          <a:latin typeface="+mj-lt"/>
                        </a:rPr>
                        <a:t>83.410 (-10%)</a:t>
                      </a:r>
                    </a:p>
                  </a:txBody>
                  <a:tcPr anchor="ctr"/>
                </a:tc>
                <a:tc>
                  <a:txBody>
                    <a:bodyPr/>
                    <a:lstStyle/>
                    <a:p>
                      <a:pPr algn="ctr"/>
                      <a:r>
                        <a:rPr lang="it-IT" sz="1400" b="1">
                          <a:solidFill>
                            <a:schemeClr val="tx1"/>
                          </a:solidFill>
                          <a:latin typeface="+mj-lt"/>
                        </a:rPr>
                        <a:t>92.678 </a:t>
                      </a:r>
                    </a:p>
                  </a:txBody>
                  <a:tcPr anchor="ctr"/>
                </a:tc>
                <a:tc>
                  <a:txBody>
                    <a:bodyPr/>
                    <a:lstStyle/>
                    <a:p>
                      <a:pPr algn="ctr"/>
                      <a:r>
                        <a:rPr lang="it-IT" sz="1400" b="0" dirty="0">
                          <a:solidFill>
                            <a:schemeClr val="tx1"/>
                          </a:solidFill>
                          <a:latin typeface="+mj-lt"/>
                        </a:rPr>
                        <a:t>111.214 (+20%)</a:t>
                      </a:r>
                    </a:p>
                  </a:txBody>
                  <a:tcPr anchor="ctr"/>
                </a:tc>
                <a:tc vMerge="1">
                  <a:txBody>
                    <a:bodyPr/>
                    <a:lstStyle/>
                    <a:p>
                      <a:pPr algn="ctr"/>
                      <a:endParaRPr lang="it-IT" sz="1600" b="0">
                        <a:latin typeface="+mj-lt"/>
                      </a:endParaRPr>
                    </a:p>
                  </a:txBody>
                  <a:tcPr anchor="ctr"/>
                </a:tc>
                <a:extLst>
                  <a:ext uri="{0D108BD9-81ED-4DB2-BD59-A6C34878D82A}">
                    <a16:rowId xmlns:a16="http://schemas.microsoft.com/office/drawing/2014/main" val="2816257280"/>
                  </a:ext>
                </a:extLst>
              </a:tr>
            </a:tbl>
          </a:graphicData>
        </a:graphic>
      </p:graphicFrame>
      <p:sp>
        <p:nvSpPr>
          <p:cNvPr id="10" name="CasellaDiTesto 9">
            <a:extLst>
              <a:ext uri="{FF2B5EF4-FFF2-40B4-BE49-F238E27FC236}">
                <a16:creationId xmlns:a16="http://schemas.microsoft.com/office/drawing/2014/main" id="{2E473BF5-C4F7-4BA3-AA39-4985C26BFC0D}"/>
              </a:ext>
            </a:extLst>
          </p:cNvPr>
          <p:cNvSpPr txBox="1"/>
          <p:nvPr/>
        </p:nvSpPr>
        <p:spPr>
          <a:xfrm>
            <a:off x="8438189" y="1400084"/>
            <a:ext cx="3233391" cy="5262979"/>
          </a:xfrm>
          <a:prstGeom prst="rect">
            <a:avLst/>
          </a:prstGeom>
          <a:noFill/>
        </p:spPr>
        <p:txBody>
          <a:bodyPr wrap="square">
            <a:spAutoFit/>
          </a:bodyPr>
          <a:lstStyle/>
          <a:p>
            <a:pPr marL="285750" indent="-285750" algn="just">
              <a:buFont typeface="Wingdings" panose="05000000000000000000" pitchFamily="2" charset="2"/>
              <a:buChar char="q"/>
            </a:pPr>
            <a:r>
              <a:rPr lang="en-US" sz="1400" dirty="0">
                <a:latin typeface="+mj-lt"/>
              </a:rPr>
              <a:t>The </a:t>
            </a:r>
            <a:r>
              <a:rPr lang="en-US" sz="1400" b="1" dirty="0">
                <a:latin typeface="+mj-lt"/>
              </a:rPr>
              <a:t>biogas yield </a:t>
            </a:r>
            <a:r>
              <a:rPr lang="en-US" sz="1400" dirty="0">
                <a:latin typeface="+mj-lt"/>
              </a:rPr>
              <a:t>is a key parameter for the technical-economic analysis, and it depends on a number of factors including the quality of the organic matter at the input and the control of the process parameters inside the digester.</a:t>
            </a:r>
          </a:p>
          <a:p>
            <a:pPr marL="285750" indent="-285750" algn="just">
              <a:buFont typeface="Wingdings" panose="05000000000000000000" pitchFamily="2" charset="2"/>
              <a:buChar char="q"/>
            </a:pPr>
            <a:endParaRPr lang="it-IT" sz="1400" dirty="0">
              <a:latin typeface="+mj-lt"/>
            </a:endParaRPr>
          </a:p>
          <a:p>
            <a:pPr marL="285750" indent="-285750" algn="just">
              <a:buFont typeface="Wingdings" panose="05000000000000000000" pitchFamily="2" charset="2"/>
              <a:buChar char="q"/>
            </a:pPr>
            <a:r>
              <a:rPr lang="en-US" sz="1400" dirty="0">
                <a:latin typeface="+mj-lt"/>
              </a:rPr>
              <a:t>The choice of </a:t>
            </a:r>
            <a:r>
              <a:rPr lang="en-US" sz="1400" b="1" dirty="0">
                <a:latin typeface="+mj-lt"/>
              </a:rPr>
              <a:t>biogas selling price </a:t>
            </a:r>
            <a:r>
              <a:rPr lang="en-US" sz="1400" dirty="0">
                <a:latin typeface="+mj-lt"/>
              </a:rPr>
              <a:t>derives from considerations of both the cost of biogas production and the selling price of the most common fuel in Cape Verde (Butane).</a:t>
            </a:r>
          </a:p>
          <a:p>
            <a:pPr marL="285750" indent="-285750" algn="just">
              <a:buFont typeface="Wingdings" panose="05000000000000000000" pitchFamily="2" charset="2"/>
              <a:buChar char="q"/>
            </a:pPr>
            <a:endParaRPr lang="it-IT" sz="1400" dirty="0">
              <a:latin typeface="+mj-lt"/>
            </a:endParaRPr>
          </a:p>
          <a:p>
            <a:pPr marL="285750" indent="-285750" algn="just">
              <a:buFont typeface="Wingdings" panose="05000000000000000000" pitchFamily="2" charset="2"/>
              <a:buChar char="q"/>
            </a:pPr>
            <a:r>
              <a:rPr lang="en-US" sz="1400" b="1" dirty="0">
                <a:latin typeface="+mj-lt"/>
              </a:rPr>
              <a:t>Revenue taxes </a:t>
            </a:r>
            <a:r>
              <a:rPr lang="en-US" sz="1400" dirty="0">
                <a:latin typeface="+mj-lt"/>
              </a:rPr>
              <a:t>cover a range of possible scenarios for international renewable energy-based cooperation projects.</a:t>
            </a:r>
          </a:p>
          <a:p>
            <a:pPr marL="285750" indent="-285750" algn="just">
              <a:buFont typeface="Wingdings" panose="05000000000000000000" pitchFamily="2" charset="2"/>
              <a:buChar char="q"/>
            </a:pPr>
            <a:endParaRPr lang="it-IT" sz="1400" dirty="0">
              <a:latin typeface="+mj-lt"/>
            </a:endParaRPr>
          </a:p>
          <a:p>
            <a:pPr marL="285750" indent="-285750" algn="just">
              <a:buFont typeface="Wingdings" panose="05000000000000000000" pitchFamily="2" charset="2"/>
              <a:buChar char="q"/>
            </a:pPr>
            <a:r>
              <a:rPr lang="en-US" sz="1400" b="1" dirty="0">
                <a:latin typeface="+mj-lt"/>
              </a:rPr>
              <a:t>Waste inputs </a:t>
            </a:r>
            <a:r>
              <a:rPr lang="en-US" sz="1400" dirty="0">
                <a:latin typeface="+mj-lt"/>
              </a:rPr>
              <a:t>assess, from the design value (2020) and with the same organic fraction, the impact of possible future developments regarding waste management</a:t>
            </a:r>
            <a:endParaRPr lang="it-IT" sz="1400" dirty="0">
              <a:latin typeface="+mj-lt"/>
            </a:endParaRPr>
          </a:p>
        </p:txBody>
      </p:sp>
    </p:spTree>
    <p:extLst>
      <p:ext uri="{BB962C8B-B14F-4D97-AF65-F5344CB8AC3E}">
        <p14:creationId xmlns:p14="http://schemas.microsoft.com/office/powerpoint/2010/main" val="2697121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4E23B571-9329-4591-B046-AB92FC48770D}"/>
              </a:ext>
            </a:extLst>
          </p:cNvPr>
          <p:cNvSpPr/>
          <p:nvPr/>
        </p:nvSpPr>
        <p:spPr>
          <a:xfrm>
            <a:off x="-20177" y="224590"/>
            <a:ext cx="12212177" cy="10052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descr="Ovale beige">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 name="Titolo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25158"/>
            <a:ext cx="10515600" cy="1325563"/>
          </a:xfrm>
        </p:spPr>
        <p:txBody>
          <a:bodyPr rtlCol="0"/>
          <a:lstStyle/>
          <a:p>
            <a:pPr rtl="0"/>
            <a:r>
              <a:rPr lang="it-IT" dirty="0" err="1">
                <a:solidFill>
                  <a:schemeClr val="bg1"/>
                </a:solidFill>
              </a:rPr>
              <a:t>Sensitivity</a:t>
            </a:r>
            <a:r>
              <a:rPr lang="it-IT" dirty="0">
                <a:solidFill>
                  <a:schemeClr val="bg1"/>
                </a:solidFill>
              </a:rPr>
              <a:t> </a:t>
            </a:r>
            <a:r>
              <a:rPr lang="it-IT" dirty="0" err="1">
                <a:solidFill>
                  <a:schemeClr val="bg1"/>
                </a:solidFill>
              </a:rPr>
              <a:t>analysis</a:t>
            </a:r>
            <a:r>
              <a:rPr lang="it-IT" dirty="0">
                <a:solidFill>
                  <a:schemeClr val="bg1"/>
                </a:solidFill>
              </a:rPr>
              <a:t>: biogas yield</a:t>
            </a:r>
            <a:endParaRPr lang="it-IT" dirty="0"/>
          </a:p>
        </p:txBody>
      </p:sp>
      <p:sp>
        <p:nvSpPr>
          <p:cNvPr id="5" name="Segnaposto numero diapositiva 4">
            <a:extLst>
              <a:ext uri="{FF2B5EF4-FFF2-40B4-BE49-F238E27FC236}">
                <a16:creationId xmlns:a16="http://schemas.microsoft.com/office/drawing/2014/main" id="{CDF3C1EE-D9A0-406A-9A3A-75C82527E0DC}"/>
              </a:ext>
            </a:extLst>
          </p:cNvPr>
          <p:cNvSpPr>
            <a:spLocks noGrp="1"/>
          </p:cNvSpPr>
          <p:nvPr>
            <p:ph type="sldNum" sz="quarter" idx="12"/>
          </p:nvPr>
        </p:nvSpPr>
        <p:spPr>
          <a:xfrm>
            <a:off x="11493022" y="6178069"/>
            <a:ext cx="357116" cy="365125"/>
          </a:xfrm>
        </p:spPr>
        <p:txBody>
          <a:bodyPr rtlCol="0"/>
          <a:lstStyle/>
          <a:p>
            <a:pPr rtl="0"/>
            <a:fld id="{82EE24B5-652C-4DB5-B7C3-B5BBEC1280B1}" type="slidenum">
              <a:rPr lang="it-IT" sz="1000" smtClean="0"/>
              <a:t>27</a:t>
            </a:fld>
            <a:endParaRPr lang="it-IT" sz="1000"/>
          </a:p>
        </p:txBody>
      </p:sp>
      <p:sp>
        <p:nvSpPr>
          <p:cNvPr id="11" name="oggetto 5" descr="Rettangolo beige">
            <a:extLst>
              <a:ext uri="{FF2B5EF4-FFF2-40B4-BE49-F238E27FC236}">
                <a16:creationId xmlns:a16="http://schemas.microsoft.com/office/drawing/2014/main" id="{B07BA1F9-2C19-4C07-B29B-18B9FBCC4755}"/>
              </a:ext>
            </a:extLst>
          </p:cNvPr>
          <p:cNvSpPr/>
          <p:nvPr/>
        </p:nvSpPr>
        <p:spPr bwMode="white">
          <a:xfrm>
            <a:off x="838200" y="1010918"/>
            <a:ext cx="6137635" cy="73164"/>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it-IT"/>
          </a:p>
        </p:txBody>
      </p:sp>
      <p:graphicFrame>
        <p:nvGraphicFramePr>
          <p:cNvPr id="8" name="Tabella 11">
            <a:extLst>
              <a:ext uri="{FF2B5EF4-FFF2-40B4-BE49-F238E27FC236}">
                <a16:creationId xmlns:a16="http://schemas.microsoft.com/office/drawing/2014/main" id="{6C77C222-8848-4C1B-9580-1EFDB26414F8}"/>
              </a:ext>
            </a:extLst>
          </p:cNvPr>
          <p:cNvGraphicFramePr>
            <a:graphicFrameLocks noGrp="1"/>
          </p:cNvGraphicFramePr>
          <p:nvPr>
            <p:extLst>
              <p:ext uri="{D42A27DB-BD31-4B8C-83A1-F6EECF244321}">
                <p14:modId xmlns:p14="http://schemas.microsoft.com/office/powerpoint/2010/main" val="3114735445"/>
              </p:ext>
            </p:extLst>
          </p:nvPr>
        </p:nvGraphicFramePr>
        <p:xfrm>
          <a:off x="153325" y="1429299"/>
          <a:ext cx="6567984" cy="5083253"/>
        </p:xfrm>
        <a:graphic>
          <a:graphicData uri="http://schemas.openxmlformats.org/drawingml/2006/table">
            <a:tbl>
              <a:tblPr firstRow="1" bandRow="1">
                <a:tableStyleId>{F5AB1C69-6EDB-4FF4-983F-18BD219EF322}</a:tableStyleId>
              </a:tblPr>
              <a:tblGrid>
                <a:gridCol w="1094664">
                  <a:extLst>
                    <a:ext uri="{9D8B030D-6E8A-4147-A177-3AD203B41FA5}">
                      <a16:colId xmlns:a16="http://schemas.microsoft.com/office/drawing/2014/main" val="3945043853"/>
                    </a:ext>
                  </a:extLst>
                </a:gridCol>
                <a:gridCol w="1136992">
                  <a:extLst>
                    <a:ext uri="{9D8B030D-6E8A-4147-A177-3AD203B41FA5}">
                      <a16:colId xmlns:a16="http://schemas.microsoft.com/office/drawing/2014/main" val="625999377"/>
                    </a:ext>
                  </a:extLst>
                </a:gridCol>
                <a:gridCol w="1052336">
                  <a:extLst>
                    <a:ext uri="{9D8B030D-6E8A-4147-A177-3AD203B41FA5}">
                      <a16:colId xmlns:a16="http://schemas.microsoft.com/office/drawing/2014/main" val="2532013389"/>
                    </a:ext>
                  </a:extLst>
                </a:gridCol>
                <a:gridCol w="1094664">
                  <a:extLst>
                    <a:ext uri="{9D8B030D-6E8A-4147-A177-3AD203B41FA5}">
                      <a16:colId xmlns:a16="http://schemas.microsoft.com/office/drawing/2014/main" val="1565283809"/>
                    </a:ext>
                  </a:extLst>
                </a:gridCol>
                <a:gridCol w="1094664">
                  <a:extLst>
                    <a:ext uri="{9D8B030D-6E8A-4147-A177-3AD203B41FA5}">
                      <a16:colId xmlns:a16="http://schemas.microsoft.com/office/drawing/2014/main" val="3761466822"/>
                    </a:ext>
                  </a:extLst>
                </a:gridCol>
                <a:gridCol w="1094664">
                  <a:extLst>
                    <a:ext uri="{9D8B030D-6E8A-4147-A177-3AD203B41FA5}">
                      <a16:colId xmlns:a16="http://schemas.microsoft.com/office/drawing/2014/main" val="166080692"/>
                    </a:ext>
                  </a:extLst>
                </a:gridCol>
              </a:tblGrid>
              <a:tr h="553343">
                <a:tc gridSpan="6">
                  <a:txBody>
                    <a:bodyPr/>
                    <a:lstStyle/>
                    <a:p>
                      <a:pPr algn="ctr"/>
                      <a:r>
                        <a:rPr lang="it-IT" sz="1100" b="1">
                          <a:solidFill>
                            <a:schemeClr val="bg1"/>
                          </a:solidFill>
                          <a:latin typeface="+mj-lt"/>
                        </a:rPr>
                        <a:t>RISULTATI ANALISI DI SENSIBILITA’</a:t>
                      </a:r>
                    </a:p>
                  </a:txBody>
                  <a:tcPr anchor="ct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pPr algn="ctr"/>
                      <a:r>
                        <a:rPr lang="it-IT" sz="1800" b="1">
                          <a:solidFill>
                            <a:schemeClr val="tx2"/>
                          </a:solidFill>
                          <a:latin typeface="+mj-lt"/>
                        </a:rPr>
                        <a:t>Parametri scelti</a:t>
                      </a:r>
                    </a:p>
                  </a:txBody>
                  <a:tcPr/>
                </a:tc>
                <a:tc hMerge="1">
                  <a:txBody>
                    <a:bodyPr/>
                    <a:lstStyle/>
                    <a:p>
                      <a:endParaRPr lang="it-IT"/>
                    </a:p>
                  </a:txBody>
                  <a:tcPr/>
                </a:tc>
                <a:extLst>
                  <a:ext uri="{0D108BD9-81ED-4DB2-BD59-A6C34878D82A}">
                    <a16:rowId xmlns:a16="http://schemas.microsoft.com/office/drawing/2014/main" val="3387222371"/>
                  </a:ext>
                </a:extLst>
              </a:tr>
              <a:tr h="597687">
                <a:tc rowSpan="2">
                  <a:txBody>
                    <a:bodyPr/>
                    <a:lstStyle/>
                    <a:p>
                      <a:pPr algn="ctr"/>
                      <a:r>
                        <a:rPr lang="it-IT" sz="900" b="1">
                          <a:solidFill>
                            <a:schemeClr val="tx2"/>
                          </a:solidFill>
                          <a:latin typeface="+mj-lt"/>
                        </a:rPr>
                        <a:t>CASO</a:t>
                      </a:r>
                    </a:p>
                  </a:txBody>
                  <a:tcPr anchor="ctr"/>
                </a:tc>
                <a:tc rowSpan="2">
                  <a:txBody>
                    <a:bodyPr/>
                    <a:lstStyle/>
                    <a:p>
                      <a:pPr algn="ctr"/>
                      <a:r>
                        <a:rPr lang="it-IT" sz="900" b="1">
                          <a:solidFill>
                            <a:schemeClr val="tx2"/>
                          </a:solidFill>
                          <a:latin typeface="+mj-lt"/>
                        </a:rPr>
                        <a:t>INVESTIMENTO INIZIALE [€]</a:t>
                      </a:r>
                    </a:p>
                  </a:txBody>
                  <a:tcPr anchor="ctr"/>
                </a:tc>
                <a:tc rowSpan="2">
                  <a:txBody>
                    <a:bodyPr/>
                    <a:lstStyle/>
                    <a:p>
                      <a:pPr algn="ctr"/>
                      <a:r>
                        <a:rPr lang="it-IT" sz="900" b="1">
                          <a:solidFill>
                            <a:schemeClr val="tx2"/>
                          </a:solidFill>
                          <a:latin typeface="+mj-lt"/>
                        </a:rPr>
                        <a:t>PARAMETRO ESAMINATO</a:t>
                      </a:r>
                    </a:p>
                  </a:txBody>
                  <a:tcPr anchor="ctr"/>
                </a:tc>
                <a:tc gridSpan="3">
                  <a:txBody>
                    <a:bodyPr/>
                    <a:lstStyle/>
                    <a:p>
                      <a:pPr algn="ctr"/>
                      <a:r>
                        <a:rPr lang="it-IT" sz="900" b="1">
                          <a:solidFill>
                            <a:srgbClr val="FF0000"/>
                          </a:solidFill>
                          <a:latin typeface="+mj-lt"/>
                        </a:rPr>
                        <a:t>RESA DEL BIOGAS [Nm</a:t>
                      </a:r>
                      <a:r>
                        <a:rPr lang="it-IT" sz="900" b="1" baseline="30000">
                          <a:solidFill>
                            <a:srgbClr val="FF0000"/>
                          </a:solidFill>
                          <a:latin typeface="+mj-lt"/>
                        </a:rPr>
                        <a:t>3</a:t>
                      </a:r>
                      <a:r>
                        <a:rPr lang="it-IT" sz="900" b="1" baseline="0">
                          <a:solidFill>
                            <a:srgbClr val="FF0000"/>
                          </a:solidFill>
                          <a:latin typeface="+mj-lt"/>
                        </a:rPr>
                        <a:t>/kg</a:t>
                      </a:r>
                      <a:r>
                        <a:rPr lang="it-IT" sz="900" b="1" baseline="-25000">
                          <a:solidFill>
                            <a:srgbClr val="FF0000"/>
                          </a:solidFill>
                          <a:latin typeface="+mj-lt"/>
                        </a:rPr>
                        <a:t>FORSU</a:t>
                      </a:r>
                      <a:r>
                        <a:rPr lang="it-IT" sz="900" b="1" baseline="0">
                          <a:solidFill>
                            <a:srgbClr val="FF0000"/>
                          </a:solidFill>
                          <a:latin typeface="+mj-lt"/>
                        </a:rPr>
                        <a:t>]</a:t>
                      </a:r>
                      <a:endParaRPr lang="it-IT" sz="900" b="1" baseline="-25000">
                        <a:solidFill>
                          <a:srgbClr val="FF0000"/>
                        </a:solidFill>
                        <a:latin typeface="+mj-lt"/>
                      </a:endParaRPr>
                    </a:p>
                  </a:txBody>
                  <a:tcPr anchor="ctr"/>
                </a:tc>
                <a:tc hMerge="1">
                  <a:txBody>
                    <a:bodyPr/>
                    <a:lstStyle/>
                    <a:p>
                      <a:pPr algn="ctr"/>
                      <a:r>
                        <a:rPr lang="it-IT" sz="1600" b="1">
                          <a:solidFill>
                            <a:schemeClr val="tx2"/>
                          </a:solidFill>
                          <a:latin typeface="+mj-lt"/>
                        </a:rPr>
                        <a:t>VALORE DI PROGETTO</a:t>
                      </a:r>
                    </a:p>
                  </a:txBody>
                  <a:tcPr anchor="ctr"/>
                </a:tc>
                <a:tc hMerge="1">
                  <a:txBody>
                    <a:bodyPr/>
                    <a:lstStyle/>
                    <a:p>
                      <a:pPr algn="ctr"/>
                      <a:r>
                        <a:rPr lang="it-IT" sz="1600" b="1">
                          <a:latin typeface="+mj-lt"/>
                        </a:rPr>
                        <a:t>VALORE MASSIMO</a:t>
                      </a:r>
                    </a:p>
                  </a:txBody>
                  <a:tcPr anchor="ctr"/>
                </a:tc>
                <a:extLst>
                  <a:ext uri="{0D108BD9-81ED-4DB2-BD59-A6C34878D82A}">
                    <a16:rowId xmlns:a16="http://schemas.microsoft.com/office/drawing/2014/main" val="3951568607"/>
                  </a:ext>
                </a:extLst>
              </a:tr>
              <a:tr h="597687">
                <a:tc vMerge="1">
                  <a:txBody>
                    <a:bodyPr/>
                    <a:lstStyle/>
                    <a:p>
                      <a:pPr algn="ctr"/>
                      <a:endParaRPr lang="it-IT" sz="1600" b="1">
                        <a:solidFill>
                          <a:schemeClr val="tx2"/>
                        </a:solidFill>
                        <a:latin typeface="+mj-lt"/>
                      </a:endParaRPr>
                    </a:p>
                  </a:txBody>
                  <a:tcPr anchor="ctr"/>
                </a:tc>
                <a:tc vMerge="1">
                  <a:txBody>
                    <a:bodyPr/>
                    <a:lstStyle/>
                    <a:p>
                      <a:endParaRPr lang="it-IT"/>
                    </a:p>
                  </a:txBody>
                  <a:tcPr/>
                </a:tc>
                <a:tc vMerge="1">
                  <a:txBody>
                    <a:bodyPr/>
                    <a:lstStyle/>
                    <a:p>
                      <a:pPr algn="ctr"/>
                      <a:endParaRPr lang="it-IT" sz="1600" b="1">
                        <a:solidFill>
                          <a:schemeClr val="tx2"/>
                        </a:solidFill>
                        <a:latin typeface="+mj-lt"/>
                      </a:endParaRPr>
                    </a:p>
                  </a:txBody>
                  <a:tcPr anchor="ctr"/>
                </a:tc>
                <a:tc>
                  <a:txBody>
                    <a:bodyPr/>
                    <a:lstStyle/>
                    <a:p>
                      <a:pPr algn="ctr"/>
                      <a:r>
                        <a:rPr lang="it-IT" sz="900" b="0">
                          <a:solidFill>
                            <a:schemeClr val="tx1"/>
                          </a:solidFill>
                          <a:latin typeface="+mj-lt"/>
                        </a:rPr>
                        <a:t>35% (-5%)</a:t>
                      </a:r>
                    </a:p>
                  </a:txBody>
                  <a:tcPr anchor="ctr"/>
                </a:tc>
                <a:tc>
                  <a:txBody>
                    <a:bodyPr/>
                    <a:lstStyle/>
                    <a:p>
                      <a:pPr algn="ctr"/>
                      <a:r>
                        <a:rPr lang="it-IT" sz="900" b="1">
                          <a:solidFill>
                            <a:schemeClr val="tx1"/>
                          </a:solidFill>
                          <a:latin typeface="+mj-lt"/>
                        </a:rPr>
                        <a:t>40% </a:t>
                      </a:r>
                    </a:p>
                  </a:txBody>
                  <a:tcPr anchor="ctr"/>
                </a:tc>
                <a:tc>
                  <a:txBody>
                    <a:bodyPr/>
                    <a:lstStyle/>
                    <a:p>
                      <a:pPr algn="ctr"/>
                      <a:r>
                        <a:rPr lang="it-IT" sz="900" b="0">
                          <a:solidFill>
                            <a:schemeClr val="tx1"/>
                          </a:solidFill>
                          <a:latin typeface="+mj-lt"/>
                        </a:rPr>
                        <a:t>45% (+5%)</a:t>
                      </a:r>
                    </a:p>
                  </a:txBody>
                  <a:tcPr anchor="ctr"/>
                </a:tc>
                <a:extLst>
                  <a:ext uri="{0D108BD9-81ED-4DB2-BD59-A6C34878D82A}">
                    <a16:rowId xmlns:a16="http://schemas.microsoft.com/office/drawing/2014/main" val="1129771842"/>
                  </a:ext>
                </a:extLst>
              </a:tr>
              <a:tr h="471894">
                <a:tc rowSpan="2">
                  <a:txBody>
                    <a:bodyPr/>
                    <a:lstStyle/>
                    <a:p>
                      <a:pPr algn="ctr"/>
                      <a:r>
                        <a:rPr lang="it-IT" sz="900" b="0">
                          <a:solidFill>
                            <a:schemeClr val="tx2"/>
                          </a:solidFill>
                          <a:latin typeface="+mj-lt"/>
                        </a:rPr>
                        <a:t>ON-GRID</a:t>
                      </a:r>
                    </a:p>
                  </a:txBody>
                  <a:tcPr anchor="ctr"/>
                </a:tc>
                <a:tc rowSpan="2">
                  <a:txBody>
                    <a:bodyPr/>
                    <a:lstStyle/>
                    <a:p>
                      <a:pPr algn="ctr"/>
                      <a:r>
                        <a:rPr lang="it-IT" sz="900" b="1" kern="1200">
                          <a:solidFill>
                            <a:schemeClr val="tx2"/>
                          </a:solidFill>
                          <a:latin typeface="+mj-lt"/>
                        </a:rPr>
                        <a:t>7.736.000 €</a:t>
                      </a:r>
                      <a:endParaRPr lang="it-IT" sz="900" b="1" kern="1200">
                        <a:solidFill>
                          <a:schemeClr val="tx2"/>
                        </a:solidFill>
                        <a:latin typeface="+mj-lt"/>
                        <a:ea typeface="+mn-ea"/>
                        <a:cs typeface="+mn-cs"/>
                      </a:endParaRPr>
                    </a:p>
                  </a:txBody>
                  <a:tcPr anchor="ctr"/>
                </a:tc>
                <a:tc>
                  <a:txBody>
                    <a:bodyPr/>
                    <a:lstStyle/>
                    <a:p>
                      <a:pPr algn="ctr"/>
                      <a:r>
                        <a:rPr lang="it-IT" sz="900" b="0">
                          <a:solidFill>
                            <a:schemeClr val="tx2"/>
                          </a:solidFill>
                          <a:latin typeface="+mj-lt"/>
                        </a:rPr>
                        <a:t>VAN [€]</a:t>
                      </a:r>
                      <a:endParaRPr lang="it-IT" sz="900" b="0" baseline="-25000">
                        <a:solidFill>
                          <a:schemeClr val="tx2"/>
                        </a:solidFill>
                        <a:latin typeface="+mj-lt"/>
                      </a:endParaRPr>
                    </a:p>
                  </a:txBody>
                  <a:tcPr anchor="ctr"/>
                </a:tc>
                <a:tc>
                  <a:txBody>
                    <a:bodyPr/>
                    <a:lstStyle/>
                    <a:p>
                      <a:pPr algn="ctr" fontAlgn="b"/>
                      <a:r>
                        <a:rPr lang="it-IT" sz="900" b="0" kern="1200">
                          <a:solidFill>
                            <a:schemeClr val="tx1"/>
                          </a:solidFill>
                          <a:latin typeface="+mj-lt"/>
                        </a:rPr>
                        <a:t>- 1.369.738,44 </a:t>
                      </a:r>
                      <a:endParaRPr lang="it-IT" sz="900" b="0" kern="1200">
                        <a:solidFill>
                          <a:schemeClr val="tx1"/>
                        </a:solidFill>
                        <a:latin typeface="+mj-lt"/>
                        <a:ea typeface="+mn-ea"/>
                        <a:cs typeface="+mn-cs"/>
                      </a:endParaRPr>
                    </a:p>
                  </a:txBody>
                  <a:tcPr marL="7620" marR="7620" marT="7620" marB="0" anchor="ctr"/>
                </a:tc>
                <a:tc>
                  <a:txBody>
                    <a:bodyPr/>
                    <a:lstStyle/>
                    <a:p>
                      <a:pPr algn="ctr" fontAlgn="b"/>
                      <a:r>
                        <a:rPr lang="it-IT" sz="900" b="1" kern="1200">
                          <a:solidFill>
                            <a:schemeClr val="tx1"/>
                          </a:solidFill>
                          <a:latin typeface="+mj-lt"/>
                        </a:rPr>
                        <a:t>  320.899,92 </a:t>
                      </a:r>
                      <a:endParaRPr lang="it-IT" sz="900" b="1" kern="1200">
                        <a:solidFill>
                          <a:schemeClr val="tx1"/>
                        </a:solidFill>
                        <a:latin typeface="+mj-lt"/>
                        <a:ea typeface="+mn-ea"/>
                        <a:cs typeface="+mn-cs"/>
                      </a:endParaRPr>
                    </a:p>
                  </a:txBody>
                  <a:tcPr marL="7620" marR="7620" marT="7620" marB="0" anchor="ctr"/>
                </a:tc>
                <a:tc>
                  <a:txBody>
                    <a:bodyPr/>
                    <a:lstStyle/>
                    <a:p>
                      <a:pPr algn="ctr" fontAlgn="b"/>
                      <a:r>
                        <a:rPr lang="it-IT" sz="900" b="0" kern="1200">
                          <a:solidFill>
                            <a:schemeClr val="tx1"/>
                          </a:solidFill>
                          <a:latin typeface="+mj-lt"/>
                        </a:rPr>
                        <a:t>  2.011.538,28 </a:t>
                      </a:r>
                      <a:endParaRPr lang="it-IT" sz="900" b="0" kern="1200">
                        <a:solidFill>
                          <a:schemeClr val="tx1"/>
                        </a:solidFill>
                        <a:latin typeface="+mj-lt"/>
                        <a:ea typeface="+mn-ea"/>
                        <a:cs typeface="+mn-cs"/>
                      </a:endParaRPr>
                    </a:p>
                  </a:txBody>
                  <a:tcPr marL="7620" marR="7620" marT="7620" marB="0" anchor="ctr"/>
                </a:tc>
                <a:extLst>
                  <a:ext uri="{0D108BD9-81ED-4DB2-BD59-A6C34878D82A}">
                    <a16:rowId xmlns:a16="http://schemas.microsoft.com/office/drawing/2014/main" val="4136618787"/>
                  </a:ext>
                </a:extLst>
              </a:tr>
              <a:tr h="471894">
                <a:tc vMerge="1">
                  <a:txBody>
                    <a:bodyPr/>
                    <a:lstStyle/>
                    <a:p>
                      <a:pPr algn="ctr"/>
                      <a:endParaRPr lang="it-IT" sz="1600" b="0">
                        <a:solidFill>
                          <a:schemeClr val="tx2"/>
                        </a:solidFill>
                        <a:latin typeface="+mj-lt"/>
                      </a:endParaRPr>
                    </a:p>
                  </a:txBody>
                  <a:tcPr anchor="ctr"/>
                </a:tc>
                <a:tc vMerge="1">
                  <a:txBody>
                    <a:bodyPr/>
                    <a:lstStyle/>
                    <a:p>
                      <a:pPr algn="ctr"/>
                      <a:endParaRPr lang="it-IT" sz="900" b="0" kern="1200">
                        <a:solidFill>
                          <a:schemeClr val="tx2"/>
                        </a:solidFill>
                        <a:latin typeface="+mj-lt"/>
                        <a:ea typeface="+mn-ea"/>
                        <a:cs typeface="+mn-cs"/>
                      </a:endParaRPr>
                    </a:p>
                  </a:txBody>
                  <a:tcPr anchor="ctr"/>
                </a:tc>
                <a:tc>
                  <a:txBody>
                    <a:bodyPr/>
                    <a:lstStyle/>
                    <a:p>
                      <a:pPr algn="ctr"/>
                      <a:r>
                        <a:rPr lang="it-IT" sz="900" b="0" kern="1200">
                          <a:solidFill>
                            <a:schemeClr val="tx2"/>
                          </a:solidFill>
                          <a:latin typeface="+mj-lt"/>
                        </a:rPr>
                        <a:t>PBP [anni]</a:t>
                      </a:r>
                      <a:endParaRPr lang="it-IT" sz="900" b="0" kern="1200">
                        <a:solidFill>
                          <a:schemeClr val="tx2"/>
                        </a:solidFill>
                        <a:latin typeface="+mj-lt"/>
                        <a:ea typeface="+mn-ea"/>
                        <a:cs typeface="+mn-cs"/>
                      </a:endParaRPr>
                    </a:p>
                  </a:txBody>
                  <a:tcPr anchor="ctr"/>
                </a:tc>
                <a:tc>
                  <a:txBody>
                    <a:bodyPr/>
                    <a:lstStyle/>
                    <a:p>
                      <a:pPr algn="ctr" fontAlgn="b"/>
                      <a:r>
                        <a:rPr lang="it-IT" sz="900" b="0" kern="1200">
                          <a:solidFill>
                            <a:schemeClr val="tx1"/>
                          </a:solidFill>
                          <a:latin typeface="+mj-lt"/>
                        </a:rPr>
                        <a:t> 19</a:t>
                      </a:r>
                      <a:endParaRPr lang="it-IT" sz="900" b="0" kern="1200">
                        <a:solidFill>
                          <a:schemeClr val="tx1"/>
                        </a:solidFill>
                        <a:latin typeface="+mj-lt"/>
                        <a:ea typeface="+mn-ea"/>
                        <a:cs typeface="+mn-cs"/>
                      </a:endParaRPr>
                    </a:p>
                  </a:txBody>
                  <a:tcPr marL="7620" marR="7620" marT="7620" marB="0" anchor="ctr"/>
                </a:tc>
                <a:tc>
                  <a:txBody>
                    <a:bodyPr/>
                    <a:lstStyle/>
                    <a:p>
                      <a:pPr algn="ctr" fontAlgn="b"/>
                      <a:r>
                        <a:rPr lang="it-IT" sz="900" b="1" kern="1200">
                          <a:solidFill>
                            <a:schemeClr val="tx1"/>
                          </a:solidFill>
                          <a:latin typeface="+mj-lt"/>
                        </a:rPr>
                        <a:t>16</a:t>
                      </a:r>
                      <a:endParaRPr lang="it-IT" sz="900" b="1" kern="1200">
                        <a:solidFill>
                          <a:schemeClr val="tx1"/>
                        </a:solidFill>
                        <a:latin typeface="+mj-lt"/>
                        <a:ea typeface="+mn-ea"/>
                        <a:cs typeface="+mn-cs"/>
                      </a:endParaRPr>
                    </a:p>
                  </a:txBody>
                  <a:tcPr marL="7620" marR="7620" marT="7620" marB="0" anchor="ctr"/>
                </a:tc>
                <a:tc>
                  <a:txBody>
                    <a:bodyPr/>
                    <a:lstStyle/>
                    <a:p>
                      <a:pPr marL="0" algn="ctr" defTabSz="914400" rtl="0" eaLnBrk="1" fontAlgn="b" latinLnBrk="0" hangingPunct="1"/>
                      <a:r>
                        <a:rPr lang="it-IT" sz="900" b="0" kern="1200">
                          <a:solidFill>
                            <a:schemeClr val="tx1"/>
                          </a:solidFill>
                          <a:latin typeface="+mj-lt"/>
                        </a:rPr>
                        <a:t>14</a:t>
                      </a:r>
                      <a:endParaRPr lang="it-IT" sz="900" b="0" kern="1200">
                        <a:solidFill>
                          <a:schemeClr val="tx1"/>
                        </a:solidFill>
                        <a:latin typeface="+mj-lt"/>
                        <a:ea typeface="+mn-ea"/>
                        <a:cs typeface="+mn-cs"/>
                      </a:endParaRPr>
                    </a:p>
                  </a:txBody>
                  <a:tcPr marL="7620" marR="7620" marT="7620" marB="0" anchor="ctr"/>
                </a:tc>
                <a:extLst>
                  <a:ext uri="{0D108BD9-81ED-4DB2-BD59-A6C34878D82A}">
                    <a16:rowId xmlns:a16="http://schemas.microsoft.com/office/drawing/2014/main" val="2715517282"/>
                  </a:ext>
                </a:extLst>
              </a:tr>
              <a:tr h="597687">
                <a:tc rowSpan="2">
                  <a:txBody>
                    <a:bodyPr/>
                    <a:lstStyle/>
                    <a:p>
                      <a:pPr algn="ctr"/>
                      <a:r>
                        <a:rPr lang="it-IT" sz="900" b="0">
                          <a:solidFill>
                            <a:schemeClr val="tx2"/>
                          </a:solidFill>
                          <a:latin typeface="+mj-lt"/>
                        </a:rPr>
                        <a:t>COGENERATORE</a:t>
                      </a:r>
                    </a:p>
                  </a:txBody>
                  <a:tcPr anchor="ctr"/>
                </a:tc>
                <a:tc rowSpan="2">
                  <a:txBody>
                    <a:bodyPr/>
                    <a:lstStyle/>
                    <a:p>
                      <a:pPr marL="0" algn="ctr" defTabSz="914400" rtl="0" eaLnBrk="1" latinLnBrk="0" hangingPunct="1"/>
                      <a:r>
                        <a:rPr lang="it-IT" sz="900" b="1" kern="1200">
                          <a:solidFill>
                            <a:schemeClr val="tx2"/>
                          </a:solidFill>
                          <a:latin typeface="+mj-lt"/>
                        </a:rPr>
                        <a:t>8.147.000 €</a:t>
                      </a:r>
                      <a:endParaRPr lang="it-IT" sz="900" b="1" kern="1200">
                        <a:solidFill>
                          <a:schemeClr val="tx2"/>
                        </a:solidFill>
                        <a:latin typeface="+mj-lt"/>
                        <a:ea typeface="+mn-ea"/>
                        <a:cs typeface="+mn-cs"/>
                      </a:endParaRPr>
                    </a:p>
                  </a:txBody>
                  <a:tcPr anchor="ctr"/>
                </a:tc>
                <a:tc>
                  <a:txBody>
                    <a:bodyPr/>
                    <a:lstStyle/>
                    <a:p>
                      <a:pPr marL="0" algn="ctr" defTabSz="914400" rtl="0" eaLnBrk="1" latinLnBrk="0" hangingPunct="1"/>
                      <a:r>
                        <a:rPr lang="it-IT" sz="900" b="0" kern="1200">
                          <a:solidFill>
                            <a:schemeClr val="tx2"/>
                          </a:solidFill>
                          <a:latin typeface="+mj-lt"/>
                        </a:rPr>
                        <a:t>VAN [€]</a:t>
                      </a:r>
                      <a:endParaRPr lang="it-IT" sz="900" b="0" kern="1200">
                        <a:solidFill>
                          <a:schemeClr val="tx2"/>
                        </a:solidFill>
                        <a:latin typeface="+mj-lt"/>
                        <a:ea typeface="+mn-ea"/>
                        <a:cs typeface="+mn-cs"/>
                      </a:endParaRPr>
                    </a:p>
                  </a:txBody>
                  <a:tcPr anchor="ctr"/>
                </a:tc>
                <a:tc>
                  <a:txBody>
                    <a:bodyPr/>
                    <a:lstStyle/>
                    <a:p>
                      <a:pPr marL="0" algn="ctr" rtl="0" eaLnBrk="1" latinLnBrk="0" hangingPunct="1"/>
                      <a:r>
                        <a:rPr lang="it-IT" sz="900" b="0" kern="1200">
                          <a:solidFill>
                            <a:schemeClr val="tx1"/>
                          </a:solidFill>
                          <a:latin typeface="+mj-lt"/>
                        </a:rPr>
                        <a:t>  1.014.007,48 </a:t>
                      </a:r>
                      <a:endParaRPr lang="it-IT" sz="900" b="0" kern="1200">
                        <a:solidFill>
                          <a:schemeClr val="tx1"/>
                        </a:solidFill>
                        <a:latin typeface="+mj-lt"/>
                        <a:ea typeface="+mn-ea"/>
                        <a:cs typeface="+mn-cs"/>
                      </a:endParaRPr>
                    </a:p>
                  </a:txBody>
                  <a:tcPr anchor="ctr"/>
                </a:tc>
                <a:tc>
                  <a:txBody>
                    <a:bodyPr/>
                    <a:lstStyle/>
                    <a:p>
                      <a:pPr algn="ctr" fontAlgn="b"/>
                      <a:r>
                        <a:rPr lang="it-IT" sz="900" b="1" kern="1200">
                          <a:solidFill>
                            <a:schemeClr val="tx1"/>
                          </a:solidFill>
                          <a:latin typeface="+mj-lt"/>
                        </a:rPr>
                        <a:t> 2.704.645,84 </a:t>
                      </a:r>
                      <a:endParaRPr lang="it-IT" sz="900" b="1" kern="1200">
                        <a:solidFill>
                          <a:schemeClr val="tx1"/>
                        </a:solidFill>
                        <a:latin typeface="+mj-lt"/>
                        <a:ea typeface="+mn-ea"/>
                        <a:cs typeface="+mn-cs"/>
                      </a:endParaRPr>
                    </a:p>
                  </a:txBody>
                  <a:tcPr marL="7620" marR="7620" marT="7620" marB="0" anchor="ctr"/>
                </a:tc>
                <a:tc>
                  <a:txBody>
                    <a:bodyPr/>
                    <a:lstStyle/>
                    <a:p>
                      <a:pPr algn="ctr" fontAlgn="b"/>
                      <a:r>
                        <a:rPr lang="it-IT" sz="900" b="0" kern="1200">
                          <a:solidFill>
                            <a:schemeClr val="tx1"/>
                          </a:solidFill>
                          <a:latin typeface="+mj-lt"/>
                        </a:rPr>
                        <a:t> 4.395.284,20 </a:t>
                      </a:r>
                      <a:endParaRPr lang="it-IT" sz="900" b="0" kern="1200">
                        <a:solidFill>
                          <a:schemeClr val="tx1"/>
                        </a:solidFill>
                        <a:latin typeface="+mj-lt"/>
                        <a:ea typeface="+mn-ea"/>
                        <a:cs typeface="+mn-cs"/>
                      </a:endParaRPr>
                    </a:p>
                  </a:txBody>
                  <a:tcPr marL="7620" marR="7620" marT="7620" marB="0" anchor="ctr"/>
                </a:tc>
                <a:extLst>
                  <a:ext uri="{0D108BD9-81ED-4DB2-BD59-A6C34878D82A}">
                    <a16:rowId xmlns:a16="http://schemas.microsoft.com/office/drawing/2014/main" val="269430089"/>
                  </a:ext>
                </a:extLst>
              </a:tr>
              <a:tr h="597687">
                <a:tc vMerge="1">
                  <a:txBody>
                    <a:bodyPr/>
                    <a:lstStyle/>
                    <a:p>
                      <a:pPr algn="ctr"/>
                      <a:endParaRPr lang="it-IT" sz="1600" b="0">
                        <a:solidFill>
                          <a:schemeClr val="tx2"/>
                        </a:solidFill>
                        <a:latin typeface="+mj-lt"/>
                      </a:endParaRPr>
                    </a:p>
                  </a:txBody>
                  <a:tcPr anchor="ctr">
                    <a:solidFill>
                      <a:schemeClr val="accent1">
                        <a:lumMod val="40000"/>
                        <a:lumOff val="60000"/>
                      </a:schemeClr>
                    </a:solidFill>
                  </a:tcPr>
                </a:tc>
                <a:tc vMerge="1">
                  <a:txBody>
                    <a:bodyPr/>
                    <a:lstStyle/>
                    <a:p>
                      <a:pPr algn="ctr"/>
                      <a:endParaRPr lang="it-IT" sz="900" b="0" kern="1200">
                        <a:solidFill>
                          <a:schemeClr val="tx2"/>
                        </a:solidFill>
                        <a:latin typeface="+mj-lt"/>
                        <a:ea typeface="+mn-ea"/>
                        <a:cs typeface="+mn-cs"/>
                      </a:endParaRPr>
                    </a:p>
                  </a:txBody>
                  <a:tcPr anchor="ctr">
                    <a:solidFill>
                      <a:schemeClr val="accent1">
                        <a:lumMod val="40000"/>
                        <a:lumOff val="60000"/>
                      </a:schemeClr>
                    </a:solidFill>
                  </a:tcPr>
                </a:tc>
                <a:tc>
                  <a:txBody>
                    <a:bodyPr/>
                    <a:lstStyle/>
                    <a:p>
                      <a:pPr algn="ctr"/>
                      <a:r>
                        <a:rPr lang="it-IT" sz="900" b="0" kern="1200">
                          <a:solidFill>
                            <a:schemeClr val="tx2"/>
                          </a:solidFill>
                          <a:latin typeface="+mj-lt"/>
                        </a:rPr>
                        <a:t>PBP [anni]</a:t>
                      </a:r>
                      <a:endParaRPr lang="it-IT" sz="900" b="0" kern="1200">
                        <a:solidFill>
                          <a:schemeClr val="tx2"/>
                        </a:solidFill>
                        <a:latin typeface="+mj-lt"/>
                        <a:ea typeface="+mn-ea"/>
                        <a:cs typeface="+mn-cs"/>
                      </a:endParaRPr>
                    </a:p>
                  </a:txBody>
                  <a:tcPr anchor="ctr"/>
                </a:tc>
                <a:tc>
                  <a:txBody>
                    <a:bodyPr/>
                    <a:lstStyle/>
                    <a:p>
                      <a:pPr algn="ctr"/>
                      <a:r>
                        <a:rPr lang="it-IT" sz="900" b="0">
                          <a:solidFill>
                            <a:schemeClr val="tx1"/>
                          </a:solidFill>
                          <a:latin typeface="+mj-lt"/>
                        </a:rPr>
                        <a:t>16</a:t>
                      </a:r>
                    </a:p>
                  </a:txBody>
                  <a:tcPr anchor="ctr"/>
                </a:tc>
                <a:tc>
                  <a:txBody>
                    <a:bodyPr/>
                    <a:lstStyle/>
                    <a:p>
                      <a:pPr marL="0" algn="ctr" defTabSz="914400" rtl="0" eaLnBrk="1" fontAlgn="b" latinLnBrk="0" hangingPunct="1"/>
                      <a:r>
                        <a:rPr lang="it-IT" sz="900" b="1" kern="1200">
                          <a:solidFill>
                            <a:schemeClr val="tx1"/>
                          </a:solidFill>
                          <a:latin typeface="+mj-lt"/>
                        </a:rPr>
                        <a:t>13</a:t>
                      </a:r>
                      <a:endParaRPr lang="it-IT" sz="900" b="1" kern="1200">
                        <a:solidFill>
                          <a:schemeClr val="tx1"/>
                        </a:solidFill>
                        <a:latin typeface="+mj-lt"/>
                        <a:ea typeface="+mn-ea"/>
                        <a:cs typeface="+mn-cs"/>
                      </a:endParaRPr>
                    </a:p>
                  </a:txBody>
                  <a:tcPr anchor="ctr"/>
                </a:tc>
                <a:tc>
                  <a:txBody>
                    <a:bodyPr/>
                    <a:lstStyle/>
                    <a:p>
                      <a:pPr marL="0" algn="ctr" defTabSz="914400" rtl="0" eaLnBrk="1" latinLnBrk="0" hangingPunct="1"/>
                      <a:r>
                        <a:rPr lang="it-IT" sz="900" b="0" kern="1200">
                          <a:solidFill>
                            <a:schemeClr val="tx1"/>
                          </a:solidFill>
                          <a:latin typeface="+mj-lt"/>
                        </a:rPr>
                        <a:t>12</a:t>
                      </a:r>
                      <a:endParaRPr lang="it-IT" sz="900" b="0" kern="1200">
                        <a:solidFill>
                          <a:schemeClr val="tx1"/>
                        </a:solidFill>
                        <a:latin typeface="+mj-lt"/>
                        <a:ea typeface="+mn-ea"/>
                        <a:cs typeface="+mn-cs"/>
                      </a:endParaRPr>
                    </a:p>
                  </a:txBody>
                  <a:tcPr anchor="ctr"/>
                </a:tc>
                <a:extLst>
                  <a:ext uri="{0D108BD9-81ED-4DB2-BD59-A6C34878D82A}">
                    <a16:rowId xmlns:a16="http://schemas.microsoft.com/office/drawing/2014/main" val="1936625433"/>
                  </a:ext>
                </a:extLst>
              </a:tr>
              <a:tr h="597687">
                <a:tc rowSpan="2">
                  <a:txBody>
                    <a:bodyPr/>
                    <a:lstStyle/>
                    <a:p>
                      <a:pPr algn="ctr"/>
                      <a:r>
                        <a:rPr lang="it-IT" sz="900" b="0">
                          <a:solidFill>
                            <a:schemeClr val="tx2"/>
                          </a:solidFill>
                          <a:latin typeface="+mj-lt"/>
                        </a:rPr>
                        <a:t>EOLICO</a:t>
                      </a:r>
                    </a:p>
                  </a:txBody>
                  <a:tcPr anchor="ctr"/>
                </a:tc>
                <a:tc rowSpan="2">
                  <a:txBody>
                    <a:bodyPr/>
                    <a:lstStyle/>
                    <a:p>
                      <a:pPr algn="ctr"/>
                      <a:r>
                        <a:rPr lang="it-IT" sz="900" b="1" kern="1200">
                          <a:solidFill>
                            <a:schemeClr val="tx2"/>
                          </a:solidFill>
                          <a:latin typeface="+mj-lt"/>
                        </a:rPr>
                        <a:t>9.781.000 €</a:t>
                      </a:r>
                      <a:endParaRPr lang="it-IT" sz="900" b="1" kern="1200">
                        <a:solidFill>
                          <a:schemeClr val="tx2"/>
                        </a:solidFill>
                        <a:latin typeface="+mj-lt"/>
                        <a:ea typeface="+mn-ea"/>
                        <a:cs typeface="+mn-cs"/>
                      </a:endParaRPr>
                    </a:p>
                  </a:txBody>
                  <a:tcPr anchor="ctr"/>
                </a:tc>
                <a:tc>
                  <a:txBody>
                    <a:bodyPr/>
                    <a:lstStyle/>
                    <a:p>
                      <a:pPr algn="ctr"/>
                      <a:r>
                        <a:rPr lang="it-IT" sz="900" b="0">
                          <a:solidFill>
                            <a:schemeClr val="tx2"/>
                          </a:solidFill>
                          <a:latin typeface="+mj-lt"/>
                        </a:rPr>
                        <a:t>VAN [€]</a:t>
                      </a:r>
                    </a:p>
                  </a:txBody>
                  <a:tcPr anchor="ctr"/>
                </a:tc>
                <a:tc>
                  <a:txBody>
                    <a:bodyPr/>
                    <a:lstStyle/>
                    <a:p>
                      <a:pPr marL="0" algn="ctr" rtl="0" eaLnBrk="1" latinLnBrk="0" hangingPunct="1"/>
                      <a:r>
                        <a:rPr lang="it-IT" sz="900" b="0" kern="1200">
                          <a:solidFill>
                            <a:schemeClr val="tx1"/>
                          </a:solidFill>
                          <a:latin typeface="+mj-lt"/>
                        </a:rPr>
                        <a:t>  5.413.820,43 </a:t>
                      </a:r>
                      <a:endParaRPr lang="it-IT" sz="900" b="0" kern="1200">
                        <a:solidFill>
                          <a:schemeClr val="tx1"/>
                        </a:solidFill>
                        <a:latin typeface="+mj-lt"/>
                        <a:ea typeface="+mn-ea"/>
                        <a:cs typeface="+mn-cs"/>
                      </a:endParaRPr>
                    </a:p>
                  </a:txBody>
                  <a:tcPr anchor="ctr"/>
                </a:tc>
                <a:tc>
                  <a:txBody>
                    <a:bodyPr/>
                    <a:lstStyle/>
                    <a:p>
                      <a:pPr algn="ctr" fontAlgn="b"/>
                      <a:r>
                        <a:rPr lang="it-IT" sz="900" b="1" kern="1200">
                          <a:solidFill>
                            <a:schemeClr val="tx1"/>
                          </a:solidFill>
                          <a:latin typeface="+mj-lt"/>
                        </a:rPr>
                        <a:t> 7.104.458,80 </a:t>
                      </a:r>
                      <a:endParaRPr lang="it-IT" sz="900" b="1" kern="1200">
                        <a:solidFill>
                          <a:schemeClr val="tx1"/>
                        </a:solidFill>
                        <a:latin typeface="+mj-lt"/>
                        <a:ea typeface="+mn-ea"/>
                        <a:cs typeface="+mn-cs"/>
                      </a:endParaRPr>
                    </a:p>
                  </a:txBody>
                  <a:tcPr marL="7620" marR="7620" marT="7620" marB="0" anchor="ctr"/>
                </a:tc>
                <a:tc>
                  <a:txBody>
                    <a:bodyPr/>
                    <a:lstStyle/>
                    <a:p>
                      <a:pPr algn="ctr" fontAlgn="b"/>
                      <a:r>
                        <a:rPr lang="it-IT" sz="600" b="0" u="none" strike="noStrike">
                          <a:solidFill>
                            <a:schemeClr val="tx1"/>
                          </a:solidFill>
                          <a:effectLst/>
                          <a:latin typeface="+mj-lt"/>
                        </a:rPr>
                        <a:t> </a:t>
                      </a:r>
                      <a:r>
                        <a:rPr lang="it-IT" sz="900" b="0" kern="1200">
                          <a:solidFill>
                            <a:schemeClr val="tx1"/>
                          </a:solidFill>
                          <a:latin typeface="+mj-lt"/>
                        </a:rPr>
                        <a:t> 8.795.097,16 </a:t>
                      </a:r>
                      <a:endParaRPr lang="it-IT" sz="900" b="0" kern="1200">
                        <a:solidFill>
                          <a:schemeClr val="tx1"/>
                        </a:solidFill>
                        <a:latin typeface="+mj-lt"/>
                        <a:ea typeface="+mn-ea"/>
                        <a:cs typeface="+mn-cs"/>
                      </a:endParaRPr>
                    </a:p>
                  </a:txBody>
                  <a:tcPr marL="7620" marR="7620" marT="7620" marB="0" anchor="ctr"/>
                </a:tc>
                <a:extLst>
                  <a:ext uri="{0D108BD9-81ED-4DB2-BD59-A6C34878D82A}">
                    <a16:rowId xmlns:a16="http://schemas.microsoft.com/office/drawing/2014/main" val="2279405904"/>
                  </a:ext>
                </a:extLst>
              </a:tr>
              <a:tr h="597687">
                <a:tc vMerge="1">
                  <a:txBody>
                    <a:bodyPr/>
                    <a:lstStyle/>
                    <a:p>
                      <a:pPr algn="ctr"/>
                      <a:endParaRPr lang="it-IT" sz="1600" b="0">
                        <a:solidFill>
                          <a:schemeClr val="tx2"/>
                        </a:solidFill>
                        <a:latin typeface="+mj-lt"/>
                      </a:endParaRPr>
                    </a:p>
                  </a:txBody>
                  <a:tcPr anchor="ctr"/>
                </a:tc>
                <a:tc vMerge="1">
                  <a:txBody>
                    <a:bodyPr/>
                    <a:lstStyle/>
                    <a:p>
                      <a:pPr algn="ctr"/>
                      <a:endParaRPr lang="it-IT" sz="900" b="0" kern="1200">
                        <a:solidFill>
                          <a:schemeClr val="tx2"/>
                        </a:solidFill>
                        <a:latin typeface="+mj-lt"/>
                        <a:ea typeface="+mn-ea"/>
                        <a:cs typeface="+mn-cs"/>
                      </a:endParaRPr>
                    </a:p>
                  </a:txBody>
                  <a:tcPr anchor="ctr"/>
                </a:tc>
                <a:tc>
                  <a:txBody>
                    <a:bodyPr/>
                    <a:lstStyle/>
                    <a:p>
                      <a:pPr algn="ctr"/>
                      <a:r>
                        <a:rPr lang="it-IT" sz="900" b="0" kern="1200">
                          <a:solidFill>
                            <a:schemeClr val="tx2"/>
                          </a:solidFill>
                          <a:latin typeface="+mj-lt"/>
                        </a:rPr>
                        <a:t>PBP [anni]</a:t>
                      </a:r>
                      <a:endParaRPr lang="it-IT" sz="900" b="0" kern="1200">
                        <a:solidFill>
                          <a:schemeClr val="tx2"/>
                        </a:solidFill>
                        <a:latin typeface="+mj-lt"/>
                        <a:ea typeface="+mn-ea"/>
                        <a:cs typeface="+mn-cs"/>
                      </a:endParaRPr>
                    </a:p>
                  </a:txBody>
                  <a:tcPr anchor="ctr"/>
                </a:tc>
                <a:tc>
                  <a:txBody>
                    <a:bodyPr/>
                    <a:lstStyle/>
                    <a:p>
                      <a:pPr algn="ctr"/>
                      <a:r>
                        <a:rPr lang="it-IT" sz="900" b="0">
                          <a:solidFill>
                            <a:schemeClr val="tx1"/>
                          </a:solidFill>
                          <a:latin typeface="+mj-lt"/>
                        </a:rPr>
                        <a:t>12</a:t>
                      </a:r>
                    </a:p>
                  </a:txBody>
                  <a:tcPr anchor="ctr"/>
                </a:tc>
                <a:tc>
                  <a:txBody>
                    <a:bodyPr/>
                    <a:lstStyle/>
                    <a:p>
                      <a:pPr marL="0" algn="ctr" defTabSz="914400" rtl="0" eaLnBrk="1" fontAlgn="b" latinLnBrk="0" hangingPunct="1"/>
                      <a:r>
                        <a:rPr lang="it-IT" sz="900" b="1" kern="1200">
                          <a:solidFill>
                            <a:schemeClr val="tx1"/>
                          </a:solidFill>
                          <a:latin typeface="+mj-lt"/>
                        </a:rPr>
                        <a:t>11</a:t>
                      </a:r>
                      <a:endParaRPr lang="it-IT" sz="900" b="1" kern="1200">
                        <a:solidFill>
                          <a:schemeClr val="tx1"/>
                        </a:solidFill>
                        <a:latin typeface="+mj-lt"/>
                        <a:ea typeface="+mn-ea"/>
                        <a:cs typeface="+mn-cs"/>
                      </a:endParaRPr>
                    </a:p>
                  </a:txBody>
                  <a:tcPr anchor="ctr"/>
                </a:tc>
                <a:tc>
                  <a:txBody>
                    <a:bodyPr/>
                    <a:lstStyle/>
                    <a:p>
                      <a:pPr algn="ctr"/>
                      <a:r>
                        <a:rPr lang="it-IT" sz="900" b="0" kern="1200">
                          <a:solidFill>
                            <a:schemeClr val="tx1"/>
                          </a:solidFill>
                          <a:latin typeface="+mj-lt"/>
                        </a:rPr>
                        <a:t>10</a:t>
                      </a:r>
                      <a:endParaRPr lang="it-IT" sz="900" b="0" kern="1200">
                        <a:solidFill>
                          <a:schemeClr val="tx1"/>
                        </a:solidFill>
                        <a:latin typeface="+mj-lt"/>
                        <a:ea typeface="+mn-ea"/>
                        <a:cs typeface="+mn-cs"/>
                      </a:endParaRPr>
                    </a:p>
                  </a:txBody>
                  <a:tcPr anchor="ctr"/>
                </a:tc>
                <a:extLst>
                  <a:ext uri="{0D108BD9-81ED-4DB2-BD59-A6C34878D82A}">
                    <a16:rowId xmlns:a16="http://schemas.microsoft.com/office/drawing/2014/main" val="2816257280"/>
                  </a:ext>
                </a:extLst>
              </a:tr>
            </a:tbl>
          </a:graphicData>
        </a:graphic>
      </p:graphicFrame>
      <p:pic>
        <p:nvPicPr>
          <p:cNvPr id="4" name="Immagine 3">
            <a:extLst>
              <a:ext uri="{FF2B5EF4-FFF2-40B4-BE49-F238E27FC236}">
                <a16:creationId xmlns:a16="http://schemas.microsoft.com/office/drawing/2014/main" id="{0267616C-F6F1-4AD0-A870-FBC1F49935C1}"/>
              </a:ext>
            </a:extLst>
          </p:cNvPr>
          <p:cNvPicPr>
            <a:picLocks noChangeAspect="1"/>
          </p:cNvPicPr>
          <p:nvPr/>
        </p:nvPicPr>
        <p:blipFill>
          <a:blip r:embed="rId3"/>
          <a:stretch>
            <a:fillRect/>
          </a:stretch>
        </p:blipFill>
        <p:spPr>
          <a:xfrm>
            <a:off x="6816879" y="1429299"/>
            <a:ext cx="5011758" cy="2855684"/>
          </a:xfrm>
          <a:prstGeom prst="rect">
            <a:avLst/>
          </a:prstGeom>
        </p:spPr>
      </p:pic>
      <p:sp>
        <p:nvSpPr>
          <p:cNvPr id="6" name="CasellaDiTesto 5">
            <a:extLst>
              <a:ext uri="{FF2B5EF4-FFF2-40B4-BE49-F238E27FC236}">
                <a16:creationId xmlns:a16="http://schemas.microsoft.com/office/drawing/2014/main" id="{52E07780-E1E1-45F8-957C-8F8954BB318E}"/>
              </a:ext>
            </a:extLst>
          </p:cNvPr>
          <p:cNvSpPr txBox="1"/>
          <p:nvPr/>
        </p:nvSpPr>
        <p:spPr>
          <a:xfrm>
            <a:off x="6816880" y="4484415"/>
            <a:ext cx="4919492" cy="2062103"/>
          </a:xfrm>
          <a:prstGeom prst="rect">
            <a:avLst/>
          </a:prstGeom>
          <a:noFill/>
        </p:spPr>
        <p:txBody>
          <a:bodyPr wrap="square" rtlCol="0">
            <a:spAutoFit/>
          </a:bodyPr>
          <a:lstStyle/>
          <a:p>
            <a:pPr marL="285750" indent="-285750" algn="just">
              <a:buFont typeface="Wingdings" panose="05000000000000000000" pitchFamily="2" charset="2"/>
              <a:buChar char="q"/>
            </a:pPr>
            <a:r>
              <a:rPr lang="it-IT" sz="1600" dirty="0">
                <a:latin typeface="+mj-lt"/>
              </a:rPr>
              <a:t>Lo scenario peggiore (resa=35%) per il caso «Eolico» proposto è paragonabile allo scenario migliore (resa=45%) per l’alternativa «CHP», mentre il caso «On-</a:t>
            </a:r>
            <a:r>
              <a:rPr lang="it-IT" sz="1600" dirty="0" err="1">
                <a:latin typeface="+mj-lt"/>
              </a:rPr>
              <a:t>grid</a:t>
            </a:r>
            <a:r>
              <a:rPr lang="it-IT" sz="1600" dirty="0">
                <a:latin typeface="+mj-lt"/>
              </a:rPr>
              <a:t>» parte addirittura da un VAN negativo</a:t>
            </a:r>
          </a:p>
          <a:p>
            <a:pPr marL="285750" indent="-285750" algn="just">
              <a:buFont typeface="Wingdings" panose="05000000000000000000" pitchFamily="2" charset="2"/>
              <a:buChar char="q"/>
            </a:pPr>
            <a:endParaRPr lang="it-IT" sz="1600" dirty="0">
              <a:latin typeface="+mj-lt"/>
            </a:endParaRPr>
          </a:p>
          <a:p>
            <a:pPr marL="285750" indent="-285750" algn="just">
              <a:buFont typeface="Wingdings" panose="05000000000000000000" pitchFamily="2" charset="2"/>
              <a:buChar char="q"/>
            </a:pPr>
            <a:r>
              <a:rPr lang="it-IT" sz="1600" dirty="0">
                <a:latin typeface="+mj-lt"/>
              </a:rPr>
              <a:t>La sensibilità del caso «Eolico» non influenza più di tanto il VAN, e non pregiudica il vantaggio economico rispetto agli altri casi</a:t>
            </a:r>
          </a:p>
        </p:txBody>
      </p:sp>
    </p:spTree>
    <p:extLst>
      <p:ext uri="{BB962C8B-B14F-4D97-AF65-F5344CB8AC3E}">
        <p14:creationId xmlns:p14="http://schemas.microsoft.com/office/powerpoint/2010/main" val="2388665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4E23B571-9329-4591-B046-AB92FC48770D}"/>
              </a:ext>
            </a:extLst>
          </p:cNvPr>
          <p:cNvSpPr/>
          <p:nvPr/>
        </p:nvSpPr>
        <p:spPr>
          <a:xfrm>
            <a:off x="-20177" y="224590"/>
            <a:ext cx="12212177" cy="10052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descr="Ovale beige">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 name="Titolo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25158"/>
            <a:ext cx="10515600" cy="1325563"/>
          </a:xfrm>
        </p:spPr>
        <p:txBody>
          <a:bodyPr rtlCol="0"/>
          <a:lstStyle/>
          <a:p>
            <a:pPr rtl="0"/>
            <a:r>
              <a:rPr lang="it-IT" dirty="0" err="1">
                <a:solidFill>
                  <a:schemeClr val="bg1"/>
                </a:solidFill>
              </a:rPr>
              <a:t>Sensitivity</a:t>
            </a:r>
            <a:r>
              <a:rPr lang="it-IT" dirty="0">
                <a:solidFill>
                  <a:schemeClr val="bg1"/>
                </a:solidFill>
              </a:rPr>
              <a:t> </a:t>
            </a:r>
            <a:r>
              <a:rPr lang="it-IT" dirty="0" err="1">
                <a:solidFill>
                  <a:schemeClr val="bg1"/>
                </a:solidFill>
              </a:rPr>
              <a:t>analysis</a:t>
            </a:r>
            <a:r>
              <a:rPr lang="it-IT" dirty="0">
                <a:solidFill>
                  <a:schemeClr val="bg1"/>
                </a:solidFill>
              </a:rPr>
              <a:t>: biogas selling price</a:t>
            </a:r>
            <a:endParaRPr lang="it-IT" dirty="0"/>
          </a:p>
        </p:txBody>
      </p:sp>
      <p:sp>
        <p:nvSpPr>
          <p:cNvPr id="5" name="Segnaposto numero diapositiva 4">
            <a:extLst>
              <a:ext uri="{FF2B5EF4-FFF2-40B4-BE49-F238E27FC236}">
                <a16:creationId xmlns:a16="http://schemas.microsoft.com/office/drawing/2014/main" id="{CDF3C1EE-D9A0-406A-9A3A-75C82527E0DC}"/>
              </a:ext>
            </a:extLst>
          </p:cNvPr>
          <p:cNvSpPr>
            <a:spLocks noGrp="1"/>
          </p:cNvSpPr>
          <p:nvPr>
            <p:ph type="sldNum" sz="quarter" idx="12"/>
          </p:nvPr>
        </p:nvSpPr>
        <p:spPr>
          <a:xfrm>
            <a:off x="11493022" y="6178069"/>
            <a:ext cx="357116" cy="365125"/>
          </a:xfrm>
        </p:spPr>
        <p:txBody>
          <a:bodyPr rtlCol="0"/>
          <a:lstStyle/>
          <a:p>
            <a:pPr rtl="0"/>
            <a:fld id="{82EE24B5-652C-4DB5-B7C3-B5BBEC1280B1}" type="slidenum">
              <a:rPr lang="it-IT" sz="1000" smtClean="0"/>
              <a:t>28</a:t>
            </a:fld>
            <a:endParaRPr lang="it-IT" sz="1000"/>
          </a:p>
        </p:txBody>
      </p:sp>
      <p:sp>
        <p:nvSpPr>
          <p:cNvPr id="11" name="oggetto 5" descr="Rettangolo beige">
            <a:extLst>
              <a:ext uri="{FF2B5EF4-FFF2-40B4-BE49-F238E27FC236}">
                <a16:creationId xmlns:a16="http://schemas.microsoft.com/office/drawing/2014/main" id="{B07BA1F9-2C19-4C07-B29B-18B9FBCC4755}"/>
              </a:ext>
            </a:extLst>
          </p:cNvPr>
          <p:cNvSpPr/>
          <p:nvPr/>
        </p:nvSpPr>
        <p:spPr bwMode="white">
          <a:xfrm>
            <a:off x="838200" y="1008670"/>
            <a:ext cx="7400827" cy="5656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it-IT"/>
          </a:p>
        </p:txBody>
      </p:sp>
      <p:graphicFrame>
        <p:nvGraphicFramePr>
          <p:cNvPr id="8" name="Tabella 11">
            <a:extLst>
              <a:ext uri="{FF2B5EF4-FFF2-40B4-BE49-F238E27FC236}">
                <a16:creationId xmlns:a16="http://schemas.microsoft.com/office/drawing/2014/main" id="{6C77C222-8848-4C1B-9580-1EFDB26414F8}"/>
              </a:ext>
            </a:extLst>
          </p:cNvPr>
          <p:cNvGraphicFramePr>
            <a:graphicFrameLocks noGrp="1"/>
          </p:cNvGraphicFramePr>
          <p:nvPr>
            <p:extLst>
              <p:ext uri="{D42A27DB-BD31-4B8C-83A1-F6EECF244321}">
                <p14:modId xmlns:p14="http://schemas.microsoft.com/office/powerpoint/2010/main" val="1570012607"/>
              </p:ext>
            </p:extLst>
          </p:nvPr>
        </p:nvGraphicFramePr>
        <p:xfrm>
          <a:off x="153325" y="1429299"/>
          <a:ext cx="6566401" cy="5083253"/>
        </p:xfrm>
        <a:graphic>
          <a:graphicData uri="http://schemas.openxmlformats.org/drawingml/2006/table">
            <a:tbl>
              <a:tblPr firstRow="1" bandRow="1">
                <a:tableStyleId>{F5AB1C69-6EDB-4FF4-983F-18BD219EF322}</a:tableStyleId>
              </a:tblPr>
              <a:tblGrid>
                <a:gridCol w="1094400">
                  <a:extLst>
                    <a:ext uri="{9D8B030D-6E8A-4147-A177-3AD203B41FA5}">
                      <a16:colId xmlns:a16="http://schemas.microsoft.com/office/drawing/2014/main" val="3945043853"/>
                    </a:ext>
                  </a:extLst>
                </a:gridCol>
                <a:gridCol w="1136719">
                  <a:extLst>
                    <a:ext uri="{9D8B030D-6E8A-4147-A177-3AD203B41FA5}">
                      <a16:colId xmlns:a16="http://schemas.microsoft.com/office/drawing/2014/main" val="625999377"/>
                    </a:ext>
                  </a:extLst>
                </a:gridCol>
                <a:gridCol w="1052082">
                  <a:extLst>
                    <a:ext uri="{9D8B030D-6E8A-4147-A177-3AD203B41FA5}">
                      <a16:colId xmlns:a16="http://schemas.microsoft.com/office/drawing/2014/main" val="2532013389"/>
                    </a:ext>
                  </a:extLst>
                </a:gridCol>
                <a:gridCol w="1094400">
                  <a:extLst>
                    <a:ext uri="{9D8B030D-6E8A-4147-A177-3AD203B41FA5}">
                      <a16:colId xmlns:a16="http://schemas.microsoft.com/office/drawing/2014/main" val="1565283809"/>
                    </a:ext>
                  </a:extLst>
                </a:gridCol>
                <a:gridCol w="1094400">
                  <a:extLst>
                    <a:ext uri="{9D8B030D-6E8A-4147-A177-3AD203B41FA5}">
                      <a16:colId xmlns:a16="http://schemas.microsoft.com/office/drawing/2014/main" val="3761466822"/>
                    </a:ext>
                  </a:extLst>
                </a:gridCol>
                <a:gridCol w="1094400">
                  <a:extLst>
                    <a:ext uri="{9D8B030D-6E8A-4147-A177-3AD203B41FA5}">
                      <a16:colId xmlns:a16="http://schemas.microsoft.com/office/drawing/2014/main" val="166080692"/>
                    </a:ext>
                  </a:extLst>
                </a:gridCol>
              </a:tblGrid>
              <a:tr h="553343">
                <a:tc gridSpan="6">
                  <a:txBody>
                    <a:bodyPr/>
                    <a:lstStyle/>
                    <a:p>
                      <a:pPr algn="ctr"/>
                      <a:r>
                        <a:rPr lang="it-IT" sz="1100" b="1">
                          <a:solidFill>
                            <a:schemeClr val="bg1"/>
                          </a:solidFill>
                          <a:latin typeface="+mj-lt"/>
                        </a:rPr>
                        <a:t>RISULTATI ANALISI DI SENSIBILITA’</a:t>
                      </a:r>
                    </a:p>
                  </a:txBody>
                  <a:tcPr anchor="ct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pPr algn="ctr"/>
                      <a:r>
                        <a:rPr lang="it-IT" sz="1800" b="1">
                          <a:solidFill>
                            <a:schemeClr val="tx2"/>
                          </a:solidFill>
                          <a:latin typeface="+mj-lt"/>
                        </a:rPr>
                        <a:t>Parametri scelti</a:t>
                      </a:r>
                    </a:p>
                  </a:txBody>
                  <a:tcPr/>
                </a:tc>
                <a:tc hMerge="1">
                  <a:txBody>
                    <a:bodyPr/>
                    <a:lstStyle/>
                    <a:p>
                      <a:endParaRPr lang="it-IT"/>
                    </a:p>
                  </a:txBody>
                  <a:tcPr/>
                </a:tc>
                <a:extLst>
                  <a:ext uri="{0D108BD9-81ED-4DB2-BD59-A6C34878D82A}">
                    <a16:rowId xmlns:a16="http://schemas.microsoft.com/office/drawing/2014/main" val="3387222371"/>
                  </a:ext>
                </a:extLst>
              </a:tr>
              <a:tr h="597687">
                <a:tc rowSpan="2">
                  <a:txBody>
                    <a:bodyPr/>
                    <a:lstStyle/>
                    <a:p>
                      <a:pPr algn="ctr"/>
                      <a:r>
                        <a:rPr lang="it-IT" sz="900" b="1">
                          <a:solidFill>
                            <a:schemeClr val="tx2"/>
                          </a:solidFill>
                          <a:latin typeface="+mj-lt"/>
                        </a:rPr>
                        <a:t>CASO</a:t>
                      </a:r>
                    </a:p>
                  </a:txBody>
                  <a:tcPr anchor="ctr"/>
                </a:tc>
                <a:tc rowSpan="2">
                  <a:txBody>
                    <a:bodyPr/>
                    <a:lstStyle/>
                    <a:p>
                      <a:pPr algn="ctr"/>
                      <a:r>
                        <a:rPr lang="it-IT" sz="900" b="1">
                          <a:solidFill>
                            <a:schemeClr val="tx2"/>
                          </a:solidFill>
                          <a:latin typeface="+mj-lt"/>
                        </a:rPr>
                        <a:t>INVESTIMENTO INIZIALE [€]</a:t>
                      </a:r>
                    </a:p>
                  </a:txBody>
                  <a:tcPr anchor="ctr"/>
                </a:tc>
                <a:tc rowSpan="2">
                  <a:txBody>
                    <a:bodyPr/>
                    <a:lstStyle/>
                    <a:p>
                      <a:pPr algn="ctr"/>
                      <a:r>
                        <a:rPr lang="it-IT" sz="900" b="1">
                          <a:solidFill>
                            <a:schemeClr val="tx2"/>
                          </a:solidFill>
                          <a:latin typeface="+mj-lt"/>
                        </a:rPr>
                        <a:t>PARAMETRO ESAMINATO</a:t>
                      </a:r>
                    </a:p>
                  </a:txBody>
                  <a:tcPr anchor="ctr"/>
                </a:tc>
                <a:tc gridSpan="3">
                  <a:txBody>
                    <a:bodyPr/>
                    <a:lstStyle/>
                    <a:p>
                      <a:pPr algn="ctr"/>
                      <a:r>
                        <a:rPr lang="it-IT" sz="900" b="1" kern="1200">
                          <a:solidFill>
                            <a:srgbClr val="FF0000"/>
                          </a:solidFill>
                          <a:latin typeface="+mj-lt"/>
                        </a:rPr>
                        <a:t>PREZZO DI VENDITA DEL BIOGAS</a:t>
                      </a:r>
                      <a:r>
                        <a:rPr lang="it-IT" sz="900" b="1" kern="1200">
                          <a:solidFill>
                            <a:schemeClr val="tx2"/>
                          </a:solidFill>
                          <a:latin typeface="+mj-lt"/>
                        </a:rPr>
                        <a:t> </a:t>
                      </a:r>
                      <a:r>
                        <a:rPr lang="it-IT" sz="900" b="1" kern="1200">
                          <a:solidFill>
                            <a:srgbClr val="FF0000"/>
                          </a:solidFill>
                          <a:latin typeface="+mj-lt"/>
                        </a:rPr>
                        <a:t>[€/Nm3]</a:t>
                      </a:r>
                      <a:endParaRPr lang="it-IT" sz="900" b="1" kern="1200">
                        <a:solidFill>
                          <a:srgbClr val="FF0000"/>
                        </a:solidFill>
                        <a:latin typeface="+mj-lt"/>
                        <a:ea typeface="+mn-ea"/>
                        <a:cs typeface="+mn-cs"/>
                      </a:endParaRPr>
                    </a:p>
                  </a:txBody>
                  <a:tcPr anchor="ctr"/>
                </a:tc>
                <a:tc hMerge="1">
                  <a:txBody>
                    <a:bodyPr/>
                    <a:lstStyle/>
                    <a:p>
                      <a:pPr algn="ctr"/>
                      <a:r>
                        <a:rPr lang="it-IT" sz="1600" b="1">
                          <a:solidFill>
                            <a:schemeClr val="tx2"/>
                          </a:solidFill>
                          <a:latin typeface="+mj-lt"/>
                        </a:rPr>
                        <a:t>VALORE DI PROGETTO</a:t>
                      </a:r>
                    </a:p>
                  </a:txBody>
                  <a:tcPr anchor="ctr"/>
                </a:tc>
                <a:tc hMerge="1">
                  <a:txBody>
                    <a:bodyPr/>
                    <a:lstStyle/>
                    <a:p>
                      <a:pPr algn="ctr"/>
                      <a:r>
                        <a:rPr lang="it-IT" sz="1600" b="1">
                          <a:latin typeface="+mj-lt"/>
                        </a:rPr>
                        <a:t>VALORE MASSIMO</a:t>
                      </a:r>
                    </a:p>
                  </a:txBody>
                  <a:tcPr anchor="ctr"/>
                </a:tc>
                <a:extLst>
                  <a:ext uri="{0D108BD9-81ED-4DB2-BD59-A6C34878D82A}">
                    <a16:rowId xmlns:a16="http://schemas.microsoft.com/office/drawing/2014/main" val="3951568607"/>
                  </a:ext>
                </a:extLst>
              </a:tr>
              <a:tr h="597687">
                <a:tc vMerge="1">
                  <a:txBody>
                    <a:bodyPr/>
                    <a:lstStyle/>
                    <a:p>
                      <a:pPr algn="ctr"/>
                      <a:endParaRPr lang="it-IT" sz="1600" b="1">
                        <a:solidFill>
                          <a:schemeClr val="tx2"/>
                        </a:solidFill>
                        <a:latin typeface="+mj-lt"/>
                      </a:endParaRPr>
                    </a:p>
                  </a:txBody>
                  <a:tcPr anchor="ctr"/>
                </a:tc>
                <a:tc vMerge="1">
                  <a:txBody>
                    <a:bodyPr/>
                    <a:lstStyle/>
                    <a:p>
                      <a:endParaRPr lang="it-IT"/>
                    </a:p>
                  </a:txBody>
                  <a:tcPr/>
                </a:tc>
                <a:tc vMerge="1">
                  <a:txBody>
                    <a:bodyPr/>
                    <a:lstStyle/>
                    <a:p>
                      <a:pPr algn="ctr"/>
                      <a:endParaRPr lang="it-IT" sz="1600" b="1">
                        <a:solidFill>
                          <a:schemeClr val="tx2"/>
                        </a:solidFill>
                        <a:latin typeface="+mj-lt"/>
                      </a:endParaRPr>
                    </a:p>
                  </a:txBody>
                  <a:tcPr anchor="ctr"/>
                </a:tc>
                <a:tc>
                  <a:txBody>
                    <a:bodyPr/>
                    <a:lstStyle/>
                    <a:p>
                      <a:pPr algn="ctr"/>
                      <a:r>
                        <a:rPr lang="it-IT" sz="900" b="0">
                          <a:solidFill>
                            <a:schemeClr val="tx1"/>
                          </a:solidFill>
                          <a:latin typeface="+mj-lt"/>
                        </a:rPr>
                        <a:t>0,4 (-20%)</a:t>
                      </a:r>
                    </a:p>
                  </a:txBody>
                  <a:tcPr anchor="ctr"/>
                </a:tc>
                <a:tc>
                  <a:txBody>
                    <a:bodyPr/>
                    <a:lstStyle/>
                    <a:p>
                      <a:pPr algn="ctr"/>
                      <a:r>
                        <a:rPr lang="it-IT" sz="900" b="1">
                          <a:solidFill>
                            <a:schemeClr val="tx1"/>
                          </a:solidFill>
                          <a:latin typeface="+mj-lt"/>
                        </a:rPr>
                        <a:t>0,5</a:t>
                      </a:r>
                    </a:p>
                  </a:txBody>
                  <a:tcPr anchor="ctr"/>
                </a:tc>
                <a:tc>
                  <a:txBody>
                    <a:bodyPr/>
                    <a:lstStyle/>
                    <a:p>
                      <a:pPr algn="ctr"/>
                      <a:r>
                        <a:rPr lang="it-IT" sz="900" b="0">
                          <a:solidFill>
                            <a:schemeClr val="tx1"/>
                          </a:solidFill>
                          <a:latin typeface="+mj-lt"/>
                        </a:rPr>
                        <a:t>0,6 (+20%)</a:t>
                      </a:r>
                    </a:p>
                  </a:txBody>
                  <a:tcPr anchor="ctr"/>
                </a:tc>
                <a:extLst>
                  <a:ext uri="{0D108BD9-81ED-4DB2-BD59-A6C34878D82A}">
                    <a16:rowId xmlns:a16="http://schemas.microsoft.com/office/drawing/2014/main" val="1129771842"/>
                  </a:ext>
                </a:extLst>
              </a:tr>
              <a:tr h="471894">
                <a:tc rowSpan="2">
                  <a:txBody>
                    <a:bodyPr/>
                    <a:lstStyle/>
                    <a:p>
                      <a:pPr algn="ctr"/>
                      <a:r>
                        <a:rPr lang="it-IT" sz="900" b="0">
                          <a:solidFill>
                            <a:schemeClr val="tx2"/>
                          </a:solidFill>
                          <a:latin typeface="+mj-lt"/>
                        </a:rPr>
                        <a:t>ON-GRID</a:t>
                      </a:r>
                    </a:p>
                  </a:txBody>
                  <a:tcPr anchor="ctr"/>
                </a:tc>
                <a:tc rowSpan="2">
                  <a:txBody>
                    <a:bodyPr/>
                    <a:lstStyle/>
                    <a:p>
                      <a:pPr algn="ctr"/>
                      <a:r>
                        <a:rPr lang="it-IT" sz="900" b="1" kern="1200">
                          <a:solidFill>
                            <a:schemeClr val="tx2"/>
                          </a:solidFill>
                          <a:latin typeface="+mj-lt"/>
                        </a:rPr>
                        <a:t>7.736.000 €</a:t>
                      </a:r>
                      <a:endParaRPr lang="it-IT" sz="900" b="1" kern="1200">
                        <a:solidFill>
                          <a:schemeClr val="tx2"/>
                        </a:solidFill>
                        <a:latin typeface="+mj-lt"/>
                        <a:ea typeface="+mn-ea"/>
                        <a:cs typeface="+mn-cs"/>
                      </a:endParaRPr>
                    </a:p>
                  </a:txBody>
                  <a:tcPr anchor="ctr"/>
                </a:tc>
                <a:tc>
                  <a:txBody>
                    <a:bodyPr/>
                    <a:lstStyle/>
                    <a:p>
                      <a:pPr algn="ctr"/>
                      <a:r>
                        <a:rPr lang="it-IT" sz="900" b="0">
                          <a:solidFill>
                            <a:schemeClr val="tx2"/>
                          </a:solidFill>
                          <a:latin typeface="+mj-lt"/>
                        </a:rPr>
                        <a:t>VAN [€]</a:t>
                      </a:r>
                      <a:endParaRPr lang="it-IT" sz="900" b="0" baseline="-25000">
                        <a:solidFill>
                          <a:schemeClr val="tx2"/>
                        </a:solidFill>
                        <a:latin typeface="+mj-lt"/>
                      </a:endParaRPr>
                    </a:p>
                  </a:txBody>
                  <a:tcPr anchor="ctr"/>
                </a:tc>
                <a:tc>
                  <a:txBody>
                    <a:bodyPr/>
                    <a:lstStyle/>
                    <a:p>
                      <a:pPr algn="ctr" fontAlgn="b"/>
                      <a:r>
                        <a:rPr lang="it-IT" sz="900" b="0" u="none" strike="noStrike" kern="1200">
                          <a:solidFill>
                            <a:schemeClr val="tx1"/>
                          </a:solidFill>
                          <a:effectLst/>
                          <a:latin typeface="+mj-lt"/>
                        </a:rPr>
                        <a:t>- 2.257.511,52 </a:t>
                      </a:r>
                      <a:endParaRPr lang="it-IT" sz="900" b="0" i="0" u="none" strike="noStrike" kern="1200">
                        <a:solidFill>
                          <a:schemeClr val="tx1"/>
                        </a:solidFill>
                        <a:effectLst/>
                        <a:latin typeface="+mj-lt"/>
                        <a:ea typeface="+mn-ea"/>
                        <a:cs typeface="+mn-cs"/>
                      </a:endParaRPr>
                    </a:p>
                  </a:txBody>
                  <a:tcPr marL="7620" marR="7620" marT="7620" marB="0" anchor="ctr"/>
                </a:tc>
                <a:tc>
                  <a:txBody>
                    <a:bodyPr/>
                    <a:lstStyle/>
                    <a:p>
                      <a:pPr algn="ctr" fontAlgn="b"/>
                      <a:r>
                        <a:rPr lang="it-IT" sz="900" b="1" u="none" strike="noStrike" kern="1200">
                          <a:solidFill>
                            <a:schemeClr val="tx1"/>
                          </a:solidFill>
                          <a:effectLst/>
                          <a:latin typeface="+mj-lt"/>
                        </a:rPr>
                        <a:t> 320.899,92 </a:t>
                      </a:r>
                      <a:endParaRPr lang="it-IT" sz="900" b="1" i="0" u="none" strike="noStrike" kern="1200">
                        <a:solidFill>
                          <a:schemeClr val="tx1"/>
                        </a:solidFill>
                        <a:effectLst/>
                        <a:latin typeface="+mj-lt"/>
                        <a:ea typeface="+mn-ea"/>
                        <a:cs typeface="+mn-cs"/>
                      </a:endParaRPr>
                    </a:p>
                  </a:txBody>
                  <a:tcPr marL="7620" marR="7620" marT="7620" marB="0" anchor="ctr"/>
                </a:tc>
                <a:tc>
                  <a:txBody>
                    <a:bodyPr/>
                    <a:lstStyle/>
                    <a:p>
                      <a:pPr algn="ctr" fontAlgn="b"/>
                      <a:r>
                        <a:rPr lang="it-IT" sz="900" b="0" u="none" strike="noStrike" kern="1200">
                          <a:solidFill>
                            <a:schemeClr val="tx1"/>
                          </a:solidFill>
                          <a:effectLst/>
                          <a:latin typeface="+mj-lt"/>
                        </a:rPr>
                        <a:t> 2.899.311,36 </a:t>
                      </a:r>
                      <a:endParaRPr lang="it-IT" sz="900" b="0" i="0" u="none" strike="noStrike" kern="1200">
                        <a:solidFill>
                          <a:schemeClr val="tx1"/>
                        </a:solidFill>
                        <a:effectLst/>
                        <a:latin typeface="+mj-lt"/>
                        <a:ea typeface="+mn-ea"/>
                        <a:cs typeface="+mn-cs"/>
                      </a:endParaRPr>
                    </a:p>
                  </a:txBody>
                  <a:tcPr marL="7620" marR="7620" marT="7620" marB="0" anchor="ctr"/>
                </a:tc>
                <a:extLst>
                  <a:ext uri="{0D108BD9-81ED-4DB2-BD59-A6C34878D82A}">
                    <a16:rowId xmlns:a16="http://schemas.microsoft.com/office/drawing/2014/main" val="4136618787"/>
                  </a:ext>
                </a:extLst>
              </a:tr>
              <a:tr h="471894">
                <a:tc vMerge="1">
                  <a:txBody>
                    <a:bodyPr/>
                    <a:lstStyle/>
                    <a:p>
                      <a:pPr algn="ctr"/>
                      <a:endParaRPr lang="it-IT" sz="1600" b="0">
                        <a:solidFill>
                          <a:schemeClr val="tx2"/>
                        </a:solidFill>
                        <a:latin typeface="+mj-lt"/>
                      </a:endParaRPr>
                    </a:p>
                  </a:txBody>
                  <a:tcPr anchor="ctr"/>
                </a:tc>
                <a:tc vMerge="1">
                  <a:txBody>
                    <a:bodyPr/>
                    <a:lstStyle/>
                    <a:p>
                      <a:pPr algn="ctr"/>
                      <a:endParaRPr lang="it-IT" sz="900" b="0" kern="1200">
                        <a:solidFill>
                          <a:schemeClr val="tx2"/>
                        </a:solidFill>
                        <a:latin typeface="+mj-lt"/>
                        <a:ea typeface="+mn-ea"/>
                        <a:cs typeface="+mn-cs"/>
                      </a:endParaRPr>
                    </a:p>
                  </a:txBody>
                  <a:tcPr anchor="ctr"/>
                </a:tc>
                <a:tc>
                  <a:txBody>
                    <a:bodyPr/>
                    <a:lstStyle/>
                    <a:p>
                      <a:pPr algn="ctr"/>
                      <a:r>
                        <a:rPr lang="it-IT" sz="900" b="0" kern="1200">
                          <a:solidFill>
                            <a:schemeClr val="tx2"/>
                          </a:solidFill>
                          <a:latin typeface="+mj-lt"/>
                        </a:rPr>
                        <a:t>PBP [anni]</a:t>
                      </a:r>
                      <a:endParaRPr lang="it-IT" sz="900" b="0" kern="1200">
                        <a:solidFill>
                          <a:schemeClr val="tx2"/>
                        </a:solidFill>
                        <a:latin typeface="+mj-lt"/>
                        <a:ea typeface="+mn-ea"/>
                        <a:cs typeface="+mn-cs"/>
                      </a:endParaRPr>
                    </a:p>
                  </a:txBody>
                  <a:tcPr anchor="ctr"/>
                </a:tc>
                <a:tc>
                  <a:txBody>
                    <a:bodyPr/>
                    <a:lstStyle/>
                    <a:p>
                      <a:pPr marL="0" indent="0" algn="ctr" fontAlgn="b">
                        <a:buFont typeface="Wingdings" panose="05000000000000000000" pitchFamily="2" charset="2"/>
                        <a:buNone/>
                      </a:pPr>
                      <a:r>
                        <a:rPr lang="it-IT" sz="900" b="0" u="none" strike="noStrike" kern="1200">
                          <a:solidFill>
                            <a:schemeClr val="tx1"/>
                          </a:solidFill>
                          <a:effectLst/>
                          <a:latin typeface="+mj-lt"/>
                        </a:rPr>
                        <a:t>&gt; 20</a:t>
                      </a:r>
                      <a:endParaRPr lang="it-IT" sz="900" b="0" i="0" u="none" strike="noStrike" kern="1200">
                        <a:solidFill>
                          <a:schemeClr val="tx1"/>
                        </a:solidFill>
                        <a:effectLst/>
                        <a:latin typeface="+mj-lt"/>
                        <a:ea typeface="+mn-ea"/>
                        <a:cs typeface="+mn-cs"/>
                      </a:endParaRPr>
                    </a:p>
                  </a:txBody>
                  <a:tcPr marL="7620" marR="7620" marT="7620" marB="0" anchor="ctr"/>
                </a:tc>
                <a:tc>
                  <a:txBody>
                    <a:bodyPr/>
                    <a:lstStyle/>
                    <a:p>
                      <a:pPr algn="ctr" fontAlgn="b"/>
                      <a:r>
                        <a:rPr lang="it-IT" sz="900" b="1" u="none" strike="noStrike" kern="1200">
                          <a:solidFill>
                            <a:schemeClr val="tx1"/>
                          </a:solidFill>
                          <a:effectLst/>
                          <a:latin typeface="+mj-lt"/>
                        </a:rPr>
                        <a:t>16</a:t>
                      </a:r>
                      <a:endParaRPr lang="it-IT" sz="900" b="1" i="0" u="none" strike="noStrike" kern="1200">
                        <a:solidFill>
                          <a:schemeClr val="tx1"/>
                        </a:solidFill>
                        <a:effectLst/>
                        <a:latin typeface="+mj-lt"/>
                        <a:ea typeface="+mn-ea"/>
                        <a:cs typeface="+mn-cs"/>
                      </a:endParaRPr>
                    </a:p>
                  </a:txBody>
                  <a:tcPr marL="7620" marR="7620" marT="7620" marB="0" anchor="ctr"/>
                </a:tc>
                <a:tc>
                  <a:txBody>
                    <a:bodyPr/>
                    <a:lstStyle/>
                    <a:p>
                      <a:pPr algn="ctr" fontAlgn="b"/>
                      <a:r>
                        <a:rPr lang="it-IT" sz="900" b="0" u="none" strike="noStrike" kern="1200">
                          <a:solidFill>
                            <a:schemeClr val="tx1"/>
                          </a:solidFill>
                          <a:effectLst/>
                          <a:latin typeface="+mj-lt"/>
                        </a:rPr>
                        <a:t>13</a:t>
                      </a:r>
                      <a:endParaRPr lang="it-IT" sz="900" b="0" i="0" u="none" strike="noStrike" kern="1200">
                        <a:solidFill>
                          <a:schemeClr val="tx1"/>
                        </a:solidFill>
                        <a:effectLst/>
                        <a:latin typeface="+mj-lt"/>
                        <a:ea typeface="+mn-ea"/>
                        <a:cs typeface="+mn-cs"/>
                      </a:endParaRPr>
                    </a:p>
                  </a:txBody>
                  <a:tcPr marL="7620" marR="7620" marT="7620" marB="0" anchor="ctr"/>
                </a:tc>
                <a:extLst>
                  <a:ext uri="{0D108BD9-81ED-4DB2-BD59-A6C34878D82A}">
                    <a16:rowId xmlns:a16="http://schemas.microsoft.com/office/drawing/2014/main" val="2715517282"/>
                  </a:ext>
                </a:extLst>
              </a:tr>
              <a:tr h="597687">
                <a:tc rowSpan="2">
                  <a:txBody>
                    <a:bodyPr/>
                    <a:lstStyle/>
                    <a:p>
                      <a:pPr algn="ctr"/>
                      <a:r>
                        <a:rPr lang="it-IT" sz="900" b="0">
                          <a:solidFill>
                            <a:schemeClr val="tx2"/>
                          </a:solidFill>
                          <a:latin typeface="+mj-lt"/>
                        </a:rPr>
                        <a:t>COGENERATORE</a:t>
                      </a:r>
                    </a:p>
                  </a:txBody>
                  <a:tcPr anchor="ctr"/>
                </a:tc>
                <a:tc rowSpan="2">
                  <a:txBody>
                    <a:bodyPr/>
                    <a:lstStyle/>
                    <a:p>
                      <a:pPr marL="0" algn="ctr" defTabSz="914400" rtl="0" eaLnBrk="1" latinLnBrk="0" hangingPunct="1"/>
                      <a:r>
                        <a:rPr lang="it-IT" sz="900" b="1" kern="1200">
                          <a:solidFill>
                            <a:schemeClr val="tx2"/>
                          </a:solidFill>
                          <a:latin typeface="+mj-lt"/>
                        </a:rPr>
                        <a:t>8.147.000 €</a:t>
                      </a:r>
                      <a:endParaRPr lang="it-IT" sz="900" b="1" kern="1200">
                        <a:solidFill>
                          <a:schemeClr val="tx2"/>
                        </a:solidFill>
                        <a:latin typeface="+mj-lt"/>
                        <a:ea typeface="+mn-ea"/>
                        <a:cs typeface="+mn-cs"/>
                      </a:endParaRPr>
                    </a:p>
                  </a:txBody>
                  <a:tcPr anchor="ctr"/>
                </a:tc>
                <a:tc>
                  <a:txBody>
                    <a:bodyPr/>
                    <a:lstStyle/>
                    <a:p>
                      <a:pPr marL="0" algn="ctr" defTabSz="914400" rtl="0" eaLnBrk="1" latinLnBrk="0" hangingPunct="1"/>
                      <a:r>
                        <a:rPr lang="it-IT" sz="900" b="0" kern="1200">
                          <a:solidFill>
                            <a:schemeClr val="tx2"/>
                          </a:solidFill>
                          <a:latin typeface="+mj-lt"/>
                        </a:rPr>
                        <a:t>VAN [€]</a:t>
                      </a:r>
                      <a:endParaRPr lang="it-IT" sz="900" b="0" kern="1200">
                        <a:solidFill>
                          <a:schemeClr val="tx2"/>
                        </a:solidFill>
                        <a:latin typeface="+mj-lt"/>
                        <a:ea typeface="+mn-ea"/>
                        <a:cs typeface="+mn-cs"/>
                      </a:endParaRPr>
                    </a:p>
                  </a:txBody>
                  <a:tcPr anchor="ctr"/>
                </a:tc>
                <a:tc>
                  <a:txBody>
                    <a:bodyPr/>
                    <a:lstStyle/>
                    <a:p>
                      <a:pPr algn="ctr" fontAlgn="b"/>
                      <a:r>
                        <a:rPr lang="it-IT" sz="900" b="0" u="none" strike="noStrike" kern="1200">
                          <a:solidFill>
                            <a:schemeClr val="tx1"/>
                          </a:solidFill>
                          <a:effectLst/>
                          <a:latin typeface="+mj-lt"/>
                        </a:rPr>
                        <a:t> 464.850,36 </a:t>
                      </a:r>
                      <a:endParaRPr lang="it-IT" sz="900" b="0" i="0" u="none" strike="noStrike" kern="1200">
                        <a:solidFill>
                          <a:schemeClr val="tx1"/>
                        </a:solidFill>
                        <a:effectLst/>
                        <a:latin typeface="+mj-lt"/>
                        <a:ea typeface="+mn-ea"/>
                        <a:cs typeface="+mn-cs"/>
                      </a:endParaRPr>
                    </a:p>
                  </a:txBody>
                  <a:tcPr marL="7620" marR="7620" marT="7620" marB="0" anchor="ctr"/>
                </a:tc>
                <a:tc>
                  <a:txBody>
                    <a:bodyPr/>
                    <a:lstStyle/>
                    <a:p>
                      <a:pPr algn="ctr" fontAlgn="b"/>
                      <a:r>
                        <a:rPr lang="it-IT" sz="900" b="1" u="none" strike="noStrike" kern="1200">
                          <a:solidFill>
                            <a:schemeClr val="tx1"/>
                          </a:solidFill>
                          <a:effectLst/>
                          <a:latin typeface="+mj-lt"/>
                        </a:rPr>
                        <a:t> 2.704.645,84 </a:t>
                      </a:r>
                      <a:endParaRPr lang="it-IT" sz="900" b="1" i="0" u="none" strike="noStrike" kern="1200">
                        <a:solidFill>
                          <a:schemeClr val="tx1"/>
                        </a:solidFill>
                        <a:effectLst/>
                        <a:latin typeface="+mj-lt"/>
                        <a:ea typeface="+mn-ea"/>
                        <a:cs typeface="+mn-cs"/>
                      </a:endParaRPr>
                    </a:p>
                  </a:txBody>
                  <a:tcPr marL="7620" marR="7620" marT="7620" marB="0" anchor="ctr"/>
                </a:tc>
                <a:tc>
                  <a:txBody>
                    <a:bodyPr/>
                    <a:lstStyle/>
                    <a:p>
                      <a:pPr algn="ctr" fontAlgn="b"/>
                      <a:r>
                        <a:rPr lang="it-IT" sz="900" b="0" u="none" strike="noStrike" kern="1200">
                          <a:solidFill>
                            <a:schemeClr val="tx1"/>
                          </a:solidFill>
                          <a:effectLst/>
                          <a:latin typeface="+mj-lt"/>
                        </a:rPr>
                        <a:t> 4.944.441,33 </a:t>
                      </a:r>
                      <a:endParaRPr lang="it-IT" sz="900" b="0" i="0" u="none" strike="noStrike" kern="1200">
                        <a:solidFill>
                          <a:schemeClr val="tx1"/>
                        </a:solidFill>
                        <a:effectLst/>
                        <a:latin typeface="+mj-lt"/>
                        <a:ea typeface="+mn-ea"/>
                        <a:cs typeface="+mn-cs"/>
                      </a:endParaRPr>
                    </a:p>
                  </a:txBody>
                  <a:tcPr marL="7620" marR="7620" marT="7620" marB="0" anchor="ctr"/>
                </a:tc>
                <a:extLst>
                  <a:ext uri="{0D108BD9-81ED-4DB2-BD59-A6C34878D82A}">
                    <a16:rowId xmlns:a16="http://schemas.microsoft.com/office/drawing/2014/main" val="269430089"/>
                  </a:ext>
                </a:extLst>
              </a:tr>
              <a:tr h="597687">
                <a:tc vMerge="1">
                  <a:txBody>
                    <a:bodyPr/>
                    <a:lstStyle/>
                    <a:p>
                      <a:pPr algn="ctr"/>
                      <a:endParaRPr lang="it-IT" sz="1600" b="0">
                        <a:solidFill>
                          <a:schemeClr val="tx2"/>
                        </a:solidFill>
                        <a:latin typeface="+mj-lt"/>
                      </a:endParaRPr>
                    </a:p>
                  </a:txBody>
                  <a:tcPr anchor="ctr">
                    <a:solidFill>
                      <a:schemeClr val="accent1">
                        <a:lumMod val="40000"/>
                        <a:lumOff val="60000"/>
                      </a:schemeClr>
                    </a:solidFill>
                  </a:tcPr>
                </a:tc>
                <a:tc vMerge="1">
                  <a:txBody>
                    <a:bodyPr/>
                    <a:lstStyle/>
                    <a:p>
                      <a:pPr algn="ctr"/>
                      <a:endParaRPr lang="it-IT" sz="900" b="0" kern="1200">
                        <a:solidFill>
                          <a:schemeClr val="tx2"/>
                        </a:solidFill>
                        <a:latin typeface="+mj-lt"/>
                        <a:ea typeface="+mn-ea"/>
                        <a:cs typeface="+mn-cs"/>
                      </a:endParaRPr>
                    </a:p>
                  </a:txBody>
                  <a:tcPr anchor="ctr">
                    <a:solidFill>
                      <a:schemeClr val="accent1">
                        <a:lumMod val="40000"/>
                        <a:lumOff val="60000"/>
                      </a:schemeClr>
                    </a:solidFill>
                  </a:tcPr>
                </a:tc>
                <a:tc>
                  <a:txBody>
                    <a:bodyPr/>
                    <a:lstStyle/>
                    <a:p>
                      <a:pPr algn="ctr"/>
                      <a:r>
                        <a:rPr lang="it-IT" sz="900" b="0" kern="1200">
                          <a:solidFill>
                            <a:schemeClr val="tx2"/>
                          </a:solidFill>
                          <a:latin typeface="+mj-lt"/>
                        </a:rPr>
                        <a:t>PBP [anni]</a:t>
                      </a:r>
                      <a:endParaRPr lang="it-IT" sz="900" b="0" kern="1200">
                        <a:solidFill>
                          <a:schemeClr val="tx2"/>
                        </a:solidFill>
                        <a:latin typeface="+mj-lt"/>
                        <a:ea typeface="+mn-ea"/>
                        <a:cs typeface="+mn-cs"/>
                      </a:endParaRPr>
                    </a:p>
                  </a:txBody>
                  <a:tcPr anchor="ctr"/>
                </a:tc>
                <a:tc>
                  <a:txBody>
                    <a:bodyPr/>
                    <a:lstStyle/>
                    <a:p>
                      <a:pPr algn="ctr" fontAlgn="b"/>
                      <a:r>
                        <a:rPr lang="it-IT" sz="900" b="0" u="none" strike="noStrike" kern="1200">
                          <a:solidFill>
                            <a:schemeClr val="tx1"/>
                          </a:solidFill>
                          <a:effectLst/>
                          <a:latin typeface="+mj-lt"/>
                        </a:rPr>
                        <a:t>17</a:t>
                      </a:r>
                      <a:endParaRPr lang="it-IT" sz="900" b="0" i="0" u="none" strike="noStrike" kern="1200">
                        <a:solidFill>
                          <a:schemeClr val="tx1"/>
                        </a:solidFill>
                        <a:effectLst/>
                        <a:latin typeface="+mj-lt"/>
                        <a:ea typeface="+mn-ea"/>
                        <a:cs typeface="+mn-cs"/>
                      </a:endParaRPr>
                    </a:p>
                  </a:txBody>
                  <a:tcPr marL="7620" marR="7620" marT="7620" marB="0" anchor="ctr"/>
                </a:tc>
                <a:tc>
                  <a:txBody>
                    <a:bodyPr/>
                    <a:lstStyle/>
                    <a:p>
                      <a:pPr algn="ctr" fontAlgn="b"/>
                      <a:r>
                        <a:rPr lang="it-IT" sz="900" b="1" u="none" strike="noStrike" kern="1200">
                          <a:solidFill>
                            <a:schemeClr val="tx1"/>
                          </a:solidFill>
                          <a:effectLst/>
                          <a:latin typeface="+mj-lt"/>
                        </a:rPr>
                        <a:t>13</a:t>
                      </a:r>
                      <a:endParaRPr lang="it-IT" sz="900" b="1" i="0" u="none" strike="noStrike" kern="1200">
                        <a:solidFill>
                          <a:schemeClr val="tx1"/>
                        </a:solidFill>
                        <a:effectLst/>
                        <a:latin typeface="+mj-lt"/>
                        <a:ea typeface="+mn-ea"/>
                        <a:cs typeface="+mn-cs"/>
                      </a:endParaRPr>
                    </a:p>
                  </a:txBody>
                  <a:tcPr marL="7620" marR="7620" marT="7620" marB="0" anchor="ctr"/>
                </a:tc>
                <a:tc>
                  <a:txBody>
                    <a:bodyPr/>
                    <a:lstStyle/>
                    <a:p>
                      <a:pPr algn="ctr" fontAlgn="b"/>
                      <a:r>
                        <a:rPr lang="it-IT" sz="900" b="0" u="none" strike="noStrike" kern="1200">
                          <a:solidFill>
                            <a:schemeClr val="tx1"/>
                          </a:solidFill>
                          <a:effectLst/>
                          <a:latin typeface="+mj-lt"/>
                        </a:rPr>
                        <a:t>11</a:t>
                      </a:r>
                      <a:endParaRPr lang="it-IT" sz="900" b="0" i="0" u="none" strike="noStrike" kern="1200">
                        <a:solidFill>
                          <a:schemeClr val="tx1"/>
                        </a:solidFill>
                        <a:effectLst/>
                        <a:latin typeface="+mj-lt"/>
                        <a:ea typeface="+mn-ea"/>
                        <a:cs typeface="+mn-cs"/>
                      </a:endParaRPr>
                    </a:p>
                  </a:txBody>
                  <a:tcPr marL="7620" marR="7620" marT="7620" marB="0" anchor="ctr"/>
                </a:tc>
                <a:extLst>
                  <a:ext uri="{0D108BD9-81ED-4DB2-BD59-A6C34878D82A}">
                    <a16:rowId xmlns:a16="http://schemas.microsoft.com/office/drawing/2014/main" val="1936625433"/>
                  </a:ext>
                </a:extLst>
              </a:tr>
              <a:tr h="597687">
                <a:tc rowSpan="2">
                  <a:txBody>
                    <a:bodyPr/>
                    <a:lstStyle/>
                    <a:p>
                      <a:pPr algn="ctr"/>
                      <a:r>
                        <a:rPr lang="it-IT" sz="900" b="0">
                          <a:solidFill>
                            <a:schemeClr val="tx2"/>
                          </a:solidFill>
                          <a:latin typeface="+mj-lt"/>
                        </a:rPr>
                        <a:t>EOLICO</a:t>
                      </a:r>
                    </a:p>
                  </a:txBody>
                  <a:tcPr anchor="ctr"/>
                </a:tc>
                <a:tc rowSpan="2">
                  <a:txBody>
                    <a:bodyPr/>
                    <a:lstStyle/>
                    <a:p>
                      <a:pPr algn="ctr"/>
                      <a:r>
                        <a:rPr lang="it-IT" sz="900" b="1" kern="1200">
                          <a:solidFill>
                            <a:schemeClr val="tx2"/>
                          </a:solidFill>
                          <a:latin typeface="+mj-lt"/>
                        </a:rPr>
                        <a:t>9.781.000 €</a:t>
                      </a:r>
                      <a:endParaRPr lang="it-IT" sz="900" b="1" kern="1200">
                        <a:solidFill>
                          <a:schemeClr val="tx2"/>
                        </a:solidFill>
                        <a:latin typeface="+mj-lt"/>
                        <a:ea typeface="+mn-ea"/>
                        <a:cs typeface="+mn-cs"/>
                      </a:endParaRPr>
                    </a:p>
                  </a:txBody>
                  <a:tcPr anchor="ctr"/>
                </a:tc>
                <a:tc>
                  <a:txBody>
                    <a:bodyPr/>
                    <a:lstStyle/>
                    <a:p>
                      <a:pPr algn="ctr"/>
                      <a:r>
                        <a:rPr lang="it-IT" sz="900" b="0">
                          <a:solidFill>
                            <a:schemeClr val="tx2"/>
                          </a:solidFill>
                          <a:latin typeface="+mj-lt"/>
                        </a:rPr>
                        <a:t>VAN [€]</a:t>
                      </a:r>
                    </a:p>
                  </a:txBody>
                  <a:tcPr anchor="ctr"/>
                </a:tc>
                <a:tc>
                  <a:txBody>
                    <a:bodyPr/>
                    <a:lstStyle/>
                    <a:p>
                      <a:pPr algn="ctr" fontAlgn="b"/>
                      <a:r>
                        <a:rPr lang="it-IT" sz="900" b="0" u="none" strike="noStrike" kern="1200">
                          <a:solidFill>
                            <a:schemeClr val="tx1"/>
                          </a:solidFill>
                          <a:effectLst/>
                          <a:latin typeface="+mj-lt"/>
                        </a:rPr>
                        <a:t> 4.526.047,35 </a:t>
                      </a:r>
                      <a:endParaRPr lang="it-IT" sz="900" b="0" i="0" u="none" strike="noStrike" kern="1200">
                        <a:solidFill>
                          <a:schemeClr val="tx1"/>
                        </a:solidFill>
                        <a:effectLst/>
                        <a:latin typeface="+mj-lt"/>
                        <a:ea typeface="+mn-ea"/>
                        <a:cs typeface="+mn-cs"/>
                      </a:endParaRPr>
                    </a:p>
                  </a:txBody>
                  <a:tcPr marL="7620" marR="7620" marT="7620" marB="0" anchor="ctr"/>
                </a:tc>
                <a:tc>
                  <a:txBody>
                    <a:bodyPr/>
                    <a:lstStyle/>
                    <a:p>
                      <a:pPr algn="ctr" fontAlgn="b"/>
                      <a:r>
                        <a:rPr lang="it-IT" sz="900" b="1" u="none" strike="noStrike" kern="1200">
                          <a:solidFill>
                            <a:schemeClr val="tx1"/>
                          </a:solidFill>
                          <a:effectLst/>
                          <a:latin typeface="+mj-lt"/>
                        </a:rPr>
                        <a:t> 7.104.458,80 </a:t>
                      </a:r>
                      <a:endParaRPr lang="it-IT" sz="900" b="1" i="0" u="none" strike="noStrike" kern="1200">
                        <a:solidFill>
                          <a:schemeClr val="tx1"/>
                        </a:solidFill>
                        <a:effectLst/>
                        <a:latin typeface="+mj-lt"/>
                        <a:ea typeface="+mn-ea"/>
                        <a:cs typeface="+mn-cs"/>
                      </a:endParaRPr>
                    </a:p>
                  </a:txBody>
                  <a:tcPr marL="7620" marR="7620" marT="7620" marB="0" anchor="ctr"/>
                </a:tc>
                <a:tc>
                  <a:txBody>
                    <a:bodyPr/>
                    <a:lstStyle/>
                    <a:p>
                      <a:pPr algn="ctr" fontAlgn="b"/>
                      <a:r>
                        <a:rPr lang="it-IT" sz="900" b="0" u="none" strike="noStrike" kern="1200">
                          <a:solidFill>
                            <a:schemeClr val="tx1"/>
                          </a:solidFill>
                          <a:effectLst/>
                          <a:latin typeface="+mj-lt"/>
                        </a:rPr>
                        <a:t> 9.682.870,24 </a:t>
                      </a:r>
                      <a:endParaRPr lang="it-IT" sz="900" b="0" i="0" u="none" strike="noStrike" kern="1200">
                        <a:solidFill>
                          <a:schemeClr val="tx1"/>
                        </a:solidFill>
                        <a:effectLst/>
                        <a:latin typeface="+mj-lt"/>
                        <a:ea typeface="+mn-ea"/>
                        <a:cs typeface="+mn-cs"/>
                      </a:endParaRPr>
                    </a:p>
                  </a:txBody>
                  <a:tcPr marL="7620" marR="7620" marT="7620" marB="0" anchor="ctr"/>
                </a:tc>
                <a:extLst>
                  <a:ext uri="{0D108BD9-81ED-4DB2-BD59-A6C34878D82A}">
                    <a16:rowId xmlns:a16="http://schemas.microsoft.com/office/drawing/2014/main" val="2279405904"/>
                  </a:ext>
                </a:extLst>
              </a:tr>
              <a:tr h="597687">
                <a:tc vMerge="1">
                  <a:txBody>
                    <a:bodyPr/>
                    <a:lstStyle/>
                    <a:p>
                      <a:pPr algn="ctr"/>
                      <a:endParaRPr lang="it-IT" sz="1600" b="0">
                        <a:solidFill>
                          <a:schemeClr val="tx2"/>
                        </a:solidFill>
                        <a:latin typeface="+mj-lt"/>
                      </a:endParaRPr>
                    </a:p>
                  </a:txBody>
                  <a:tcPr anchor="ctr"/>
                </a:tc>
                <a:tc vMerge="1">
                  <a:txBody>
                    <a:bodyPr/>
                    <a:lstStyle/>
                    <a:p>
                      <a:pPr algn="ctr"/>
                      <a:endParaRPr lang="it-IT" sz="900" b="0" kern="1200">
                        <a:solidFill>
                          <a:schemeClr val="tx2"/>
                        </a:solidFill>
                        <a:latin typeface="+mj-lt"/>
                        <a:ea typeface="+mn-ea"/>
                        <a:cs typeface="+mn-cs"/>
                      </a:endParaRPr>
                    </a:p>
                  </a:txBody>
                  <a:tcPr anchor="ctr"/>
                </a:tc>
                <a:tc>
                  <a:txBody>
                    <a:bodyPr/>
                    <a:lstStyle/>
                    <a:p>
                      <a:pPr algn="ctr"/>
                      <a:r>
                        <a:rPr lang="it-IT" sz="900" b="0" kern="1200">
                          <a:solidFill>
                            <a:schemeClr val="tx2"/>
                          </a:solidFill>
                          <a:latin typeface="+mj-lt"/>
                        </a:rPr>
                        <a:t>PBP [anni]</a:t>
                      </a:r>
                      <a:endParaRPr lang="it-IT" sz="900" b="0" kern="1200">
                        <a:solidFill>
                          <a:schemeClr val="tx2"/>
                        </a:solidFill>
                        <a:latin typeface="+mj-lt"/>
                        <a:ea typeface="+mn-ea"/>
                        <a:cs typeface="+mn-cs"/>
                      </a:endParaRPr>
                    </a:p>
                  </a:txBody>
                  <a:tcPr anchor="ctr"/>
                </a:tc>
                <a:tc>
                  <a:txBody>
                    <a:bodyPr/>
                    <a:lstStyle/>
                    <a:p>
                      <a:pPr algn="ctr"/>
                      <a:r>
                        <a:rPr lang="it-IT" sz="900" b="0" u="none" strike="noStrike" kern="1200">
                          <a:solidFill>
                            <a:schemeClr val="tx1"/>
                          </a:solidFill>
                          <a:effectLst/>
                          <a:latin typeface="+mj-lt"/>
                        </a:rPr>
                        <a:t>13</a:t>
                      </a:r>
                      <a:endParaRPr lang="it-IT" sz="900" b="0" i="0" u="none" strike="noStrike" kern="1200">
                        <a:solidFill>
                          <a:schemeClr val="tx1"/>
                        </a:solidFill>
                        <a:effectLst/>
                        <a:latin typeface="+mj-lt"/>
                        <a:ea typeface="+mn-ea"/>
                        <a:cs typeface="+mn-cs"/>
                      </a:endParaRPr>
                    </a:p>
                  </a:txBody>
                  <a:tcPr anchor="ctr"/>
                </a:tc>
                <a:tc>
                  <a:txBody>
                    <a:bodyPr/>
                    <a:lstStyle/>
                    <a:p>
                      <a:pPr marL="0" algn="ctr" defTabSz="914400" rtl="0" eaLnBrk="1" fontAlgn="b" latinLnBrk="0" hangingPunct="1"/>
                      <a:r>
                        <a:rPr lang="it-IT" sz="900" b="1" u="none" strike="noStrike" kern="1200">
                          <a:solidFill>
                            <a:schemeClr val="tx1"/>
                          </a:solidFill>
                          <a:effectLst/>
                          <a:latin typeface="+mj-lt"/>
                        </a:rPr>
                        <a:t>12</a:t>
                      </a:r>
                      <a:endParaRPr lang="it-IT" sz="900" b="1" i="0" u="none" strike="noStrike" kern="1200">
                        <a:solidFill>
                          <a:schemeClr val="tx1"/>
                        </a:solidFill>
                        <a:effectLst/>
                        <a:latin typeface="+mj-lt"/>
                        <a:ea typeface="+mn-ea"/>
                        <a:cs typeface="+mn-cs"/>
                      </a:endParaRPr>
                    </a:p>
                  </a:txBody>
                  <a:tcPr anchor="ctr"/>
                </a:tc>
                <a:tc>
                  <a:txBody>
                    <a:bodyPr/>
                    <a:lstStyle/>
                    <a:p>
                      <a:pPr algn="ctr"/>
                      <a:r>
                        <a:rPr lang="it-IT" sz="900" b="0" u="none" strike="noStrike" kern="1200">
                          <a:solidFill>
                            <a:schemeClr val="tx1"/>
                          </a:solidFill>
                          <a:effectLst/>
                          <a:latin typeface="+mj-lt"/>
                        </a:rPr>
                        <a:t>9</a:t>
                      </a:r>
                      <a:endParaRPr lang="it-IT" sz="900" b="0" i="0" u="none" strike="noStrike" kern="1200">
                        <a:solidFill>
                          <a:schemeClr val="tx1"/>
                        </a:solidFill>
                        <a:effectLst/>
                        <a:latin typeface="+mj-lt"/>
                        <a:ea typeface="+mn-ea"/>
                        <a:cs typeface="+mn-cs"/>
                      </a:endParaRPr>
                    </a:p>
                  </a:txBody>
                  <a:tcPr anchor="ctr"/>
                </a:tc>
                <a:extLst>
                  <a:ext uri="{0D108BD9-81ED-4DB2-BD59-A6C34878D82A}">
                    <a16:rowId xmlns:a16="http://schemas.microsoft.com/office/drawing/2014/main" val="2816257280"/>
                  </a:ext>
                </a:extLst>
              </a:tr>
            </a:tbl>
          </a:graphicData>
        </a:graphic>
      </p:graphicFrame>
      <p:sp>
        <p:nvSpPr>
          <p:cNvPr id="6" name="CasellaDiTesto 5">
            <a:extLst>
              <a:ext uri="{FF2B5EF4-FFF2-40B4-BE49-F238E27FC236}">
                <a16:creationId xmlns:a16="http://schemas.microsoft.com/office/drawing/2014/main" id="{52E07780-E1E1-45F8-957C-8F8954BB318E}"/>
              </a:ext>
            </a:extLst>
          </p:cNvPr>
          <p:cNvSpPr txBox="1"/>
          <p:nvPr/>
        </p:nvSpPr>
        <p:spPr>
          <a:xfrm>
            <a:off x="6816879" y="4484415"/>
            <a:ext cx="4890396" cy="2308324"/>
          </a:xfrm>
          <a:prstGeom prst="rect">
            <a:avLst/>
          </a:prstGeom>
          <a:noFill/>
        </p:spPr>
        <p:txBody>
          <a:bodyPr wrap="square" rtlCol="0">
            <a:spAutoFit/>
          </a:bodyPr>
          <a:lstStyle/>
          <a:p>
            <a:pPr marL="285750" indent="-285750" algn="just">
              <a:buFont typeface="Wingdings" panose="05000000000000000000" pitchFamily="2" charset="2"/>
              <a:buChar char="q"/>
            </a:pPr>
            <a:r>
              <a:rPr lang="it-IT" sz="1600" dirty="0">
                <a:latin typeface="+mj-lt"/>
              </a:rPr>
              <a:t>A causa dell’investimento iniziale maggiore, il caso «Eolico» ha una sensibilità maggiore al variare del prezzo del biogas, ma resta comunque l’alternativa migliore</a:t>
            </a:r>
          </a:p>
          <a:p>
            <a:pPr marL="285750" indent="-285750" algn="just">
              <a:buFont typeface="Wingdings" panose="05000000000000000000" pitchFamily="2" charset="2"/>
              <a:buChar char="q"/>
            </a:pPr>
            <a:endParaRPr lang="it-IT" sz="1600" dirty="0">
              <a:latin typeface="+mj-lt"/>
            </a:endParaRPr>
          </a:p>
          <a:p>
            <a:pPr marL="285750" indent="-285750" algn="just">
              <a:buFont typeface="Wingdings" panose="05000000000000000000" pitchFamily="2" charset="2"/>
              <a:buChar char="q"/>
            </a:pPr>
            <a:r>
              <a:rPr lang="it-IT" sz="1600" dirty="0">
                <a:latin typeface="+mj-lt"/>
              </a:rPr>
              <a:t>Il tempo di ritorno dell’investimento del caso «Eolico» è sempre, a parità di prezzo del biogas, minore del PBP degli altri casi</a:t>
            </a:r>
          </a:p>
          <a:p>
            <a:pPr marL="285750" indent="-285750" algn="just">
              <a:buFont typeface="Wingdings" panose="05000000000000000000" pitchFamily="2" charset="2"/>
              <a:buChar char="q"/>
            </a:pPr>
            <a:endParaRPr lang="it-IT" sz="1600" dirty="0">
              <a:latin typeface="+mj-lt"/>
            </a:endParaRPr>
          </a:p>
        </p:txBody>
      </p:sp>
      <p:pic>
        <p:nvPicPr>
          <p:cNvPr id="7" name="Immagine 6">
            <a:extLst>
              <a:ext uri="{FF2B5EF4-FFF2-40B4-BE49-F238E27FC236}">
                <a16:creationId xmlns:a16="http://schemas.microsoft.com/office/drawing/2014/main" id="{42119FF7-CBC8-47DF-BE18-2851D433EA2A}"/>
              </a:ext>
            </a:extLst>
          </p:cNvPr>
          <p:cNvPicPr>
            <a:picLocks noChangeAspect="1"/>
          </p:cNvPicPr>
          <p:nvPr/>
        </p:nvPicPr>
        <p:blipFill>
          <a:blip r:embed="rId3"/>
          <a:stretch>
            <a:fillRect/>
          </a:stretch>
        </p:blipFill>
        <p:spPr>
          <a:xfrm>
            <a:off x="6816879" y="1429299"/>
            <a:ext cx="4890396" cy="2854800"/>
          </a:xfrm>
          <a:prstGeom prst="rect">
            <a:avLst/>
          </a:prstGeom>
        </p:spPr>
      </p:pic>
    </p:spTree>
    <p:extLst>
      <p:ext uri="{BB962C8B-B14F-4D97-AF65-F5344CB8AC3E}">
        <p14:creationId xmlns:p14="http://schemas.microsoft.com/office/powerpoint/2010/main" val="1465582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4E23B571-9329-4591-B046-AB92FC48770D}"/>
              </a:ext>
            </a:extLst>
          </p:cNvPr>
          <p:cNvSpPr/>
          <p:nvPr/>
        </p:nvSpPr>
        <p:spPr>
          <a:xfrm>
            <a:off x="-20177" y="224590"/>
            <a:ext cx="12212177" cy="10052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descr="Ovale beige">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 name="Titolo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25158"/>
            <a:ext cx="10515600" cy="1325563"/>
          </a:xfrm>
        </p:spPr>
        <p:txBody>
          <a:bodyPr rtlCol="0"/>
          <a:lstStyle/>
          <a:p>
            <a:pPr rtl="0"/>
            <a:r>
              <a:rPr lang="it-IT" dirty="0" err="1">
                <a:solidFill>
                  <a:schemeClr val="bg1"/>
                </a:solidFill>
              </a:rPr>
              <a:t>Sensitivity</a:t>
            </a:r>
            <a:r>
              <a:rPr lang="it-IT" dirty="0">
                <a:solidFill>
                  <a:schemeClr val="bg1"/>
                </a:solidFill>
              </a:rPr>
              <a:t> </a:t>
            </a:r>
            <a:r>
              <a:rPr lang="it-IT" dirty="0" err="1">
                <a:solidFill>
                  <a:schemeClr val="bg1"/>
                </a:solidFill>
              </a:rPr>
              <a:t>analysis</a:t>
            </a:r>
            <a:r>
              <a:rPr lang="it-IT" dirty="0">
                <a:solidFill>
                  <a:schemeClr val="bg1"/>
                </a:solidFill>
              </a:rPr>
              <a:t>: revenue taxes</a:t>
            </a:r>
            <a:endParaRPr lang="it-IT" dirty="0"/>
          </a:p>
        </p:txBody>
      </p:sp>
      <p:sp>
        <p:nvSpPr>
          <p:cNvPr id="5" name="Segnaposto numero diapositiva 4">
            <a:extLst>
              <a:ext uri="{FF2B5EF4-FFF2-40B4-BE49-F238E27FC236}">
                <a16:creationId xmlns:a16="http://schemas.microsoft.com/office/drawing/2014/main" id="{CDF3C1EE-D9A0-406A-9A3A-75C82527E0DC}"/>
              </a:ext>
            </a:extLst>
          </p:cNvPr>
          <p:cNvSpPr>
            <a:spLocks noGrp="1"/>
          </p:cNvSpPr>
          <p:nvPr>
            <p:ph type="sldNum" sz="quarter" idx="12"/>
          </p:nvPr>
        </p:nvSpPr>
        <p:spPr>
          <a:xfrm>
            <a:off x="11493022" y="6178069"/>
            <a:ext cx="357116" cy="365125"/>
          </a:xfrm>
        </p:spPr>
        <p:txBody>
          <a:bodyPr rtlCol="0"/>
          <a:lstStyle/>
          <a:p>
            <a:pPr rtl="0"/>
            <a:fld id="{82EE24B5-652C-4DB5-B7C3-B5BBEC1280B1}" type="slidenum">
              <a:rPr lang="it-IT" sz="1000" smtClean="0"/>
              <a:t>29</a:t>
            </a:fld>
            <a:endParaRPr lang="it-IT" sz="1000"/>
          </a:p>
        </p:txBody>
      </p:sp>
      <p:sp>
        <p:nvSpPr>
          <p:cNvPr id="11" name="oggetto 5" descr="Rettangolo beige">
            <a:extLst>
              <a:ext uri="{FF2B5EF4-FFF2-40B4-BE49-F238E27FC236}">
                <a16:creationId xmlns:a16="http://schemas.microsoft.com/office/drawing/2014/main" id="{B07BA1F9-2C19-4C07-B29B-18B9FBCC4755}"/>
              </a:ext>
            </a:extLst>
          </p:cNvPr>
          <p:cNvSpPr/>
          <p:nvPr/>
        </p:nvSpPr>
        <p:spPr bwMode="white">
          <a:xfrm>
            <a:off x="838200" y="1010918"/>
            <a:ext cx="6495854" cy="9201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it-IT"/>
          </a:p>
        </p:txBody>
      </p:sp>
      <p:graphicFrame>
        <p:nvGraphicFramePr>
          <p:cNvPr id="8" name="Tabella 11">
            <a:extLst>
              <a:ext uri="{FF2B5EF4-FFF2-40B4-BE49-F238E27FC236}">
                <a16:creationId xmlns:a16="http://schemas.microsoft.com/office/drawing/2014/main" id="{6C77C222-8848-4C1B-9580-1EFDB26414F8}"/>
              </a:ext>
            </a:extLst>
          </p:cNvPr>
          <p:cNvGraphicFramePr>
            <a:graphicFrameLocks noGrp="1"/>
          </p:cNvGraphicFramePr>
          <p:nvPr>
            <p:extLst>
              <p:ext uri="{D42A27DB-BD31-4B8C-83A1-F6EECF244321}">
                <p14:modId xmlns:p14="http://schemas.microsoft.com/office/powerpoint/2010/main" val="2669832194"/>
              </p:ext>
            </p:extLst>
          </p:nvPr>
        </p:nvGraphicFramePr>
        <p:xfrm>
          <a:off x="153325" y="1429299"/>
          <a:ext cx="6567984" cy="5083253"/>
        </p:xfrm>
        <a:graphic>
          <a:graphicData uri="http://schemas.openxmlformats.org/drawingml/2006/table">
            <a:tbl>
              <a:tblPr firstRow="1" bandRow="1">
                <a:tableStyleId>{F5AB1C69-6EDB-4FF4-983F-18BD219EF322}</a:tableStyleId>
              </a:tblPr>
              <a:tblGrid>
                <a:gridCol w="1094664">
                  <a:extLst>
                    <a:ext uri="{9D8B030D-6E8A-4147-A177-3AD203B41FA5}">
                      <a16:colId xmlns:a16="http://schemas.microsoft.com/office/drawing/2014/main" val="3945043853"/>
                    </a:ext>
                  </a:extLst>
                </a:gridCol>
                <a:gridCol w="1136992">
                  <a:extLst>
                    <a:ext uri="{9D8B030D-6E8A-4147-A177-3AD203B41FA5}">
                      <a16:colId xmlns:a16="http://schemas.microsoft.com/office/drawing/2014/main" val="625999377"/>
                    </a:ext>
                  </a:extLst>
                </a:gridCol>
                <a:gridCol w="1052336">
                  <a:extLst>
                    <a:ext uri="{9D8B030D-6E8A-4147-A177-3AD203B41FA5}">
                      <a16:colId xmlns:a16="http://schemas.microsoft.com/office/drawing/2014/main" val="2532013389"/>
                    </a:ext>
                  </a:extLst>
                </a:gridCol>
                <a:gridCol w="1094664">
                  <a:extLst>
                    <a:ext uri="{9D8B030D-6E8A-4147-A177-3AD203B41FA5}">
                      <a16:colId xmlns:a16="http://schemas.microsoft.com/office/drawing/2014/main" val="1565283809"/>
                    </a:ext>
                  </a:extLst>
                </a:gridCol>
                <a:gridCol w="1094664">
                  <a:extLst>
                    <a:ext uri="{9D8B030D-6E8A-4147-A177-3AD203B41FA5}">
                      <a16:colId xmlns:a16="http://schemas.microsoft.com/office/drawing/2014/main" val="3761466822"/>
                    </a:ext>
                  </a:extLst>
                </a:gridCol>
                <a:gridCol w="1094664">
                  <a:extLst>
                    <a:ext uri="{9D8B030D-6E8A-4147-A177-3AD203B41FA5}">
                      <a16:colId xmlns:a16="http://schemas.microsoft.com/office/drawing/2014/main" val="166080692"/>
                    </a:ext>
                  </a:extLst>
                </a:gridCol>
              </a:tblGrid>
              <a:tr h="553343">
                <a:tc gridSpan="6">
                  <a:txBody>
                    <a:bodyPr/>
                    <a:lstStyle/>
                    <a:p>
                      <a:pPr algn="ctr"/>
                      <a:r>
                        <a:rPr lang="it-IT" sz="1100" b="1">
                          <a:solidFill>
                            <a:schemeClr val="bg1"/>
                          </a:solidFill>
                          <a:latin typeface="+mj-lt"/>
                        </a:rPr>
                        <a:t>RISULTATI ANALISI DI SENSIBILITA’</a:t>
                      </a:r>
                    </a:p>
                  </a:txBody>
                  <a:tcPr anchor="ct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pPr algn="ctr"/>
                      <a:r>
                        <a:rPr lang="it-IT" sz="1800" b="1">
                          <a:solidFill>
                            <a:schemeClr val="tx2"/>
                          </a:solidFill>
                          <a:latin typeface="+mj-lt"/>
                        </a:rPr>
                        <a:t>Parametri scelti</a:t>
                      </a:r>
                    </a:p>
                  </a:txBody>
                  <a:tcPr/>
                </a:tc>
                <a:tc hMerge="1">
                  <a:txBody>
                    <a:bodyPr/>
                    <a:lstStyle/>
                    <a:p>
                      <a:endParaRPr lang="it-IT"/>
                    </a:p>
                  </a:txBody>
                  <a:tcPr/>
                </a:tc>
                <a:extLst>
                  <a:ext uri="{0D108BD9-81ED-4DB2-BD59-A6C34878D82A}">
                    <a16:rowId xmlns:a16="http://schemas.microsoft.com/office/drawing/2014/main" val="3387222371"/>
                  </a:ext>
                </a:extLst>
              </a:tr>
              <a:tr h="597687">
                <a:tc rowSpan="2">
                  <a:txBody>
                    <a:bodyPr/>
                    <a:lstStyle/>
                    <a:p>
                      <a:pPr algn="ctr"/>
                      <a:r>
                        <a:rPr lang="it-IT" sz="900" b="1">
                          <a:solidFill>
                            <a:schemeClr val="tx2"/>
                          </a:solidFill>
                          <a:latin typeface="+mj-lt"/>
                        </a:rPr>
                        <a:t>CASO</a:t>
                      </a:r>
                    </a:p>
                  </a:txBody>
                  <a:tcPr anchor="ctr"/>
                </a:tc>
                <a:tc rowSpan="2">
                  <a:txBody>
                    <a:bodyPr/>
                    <a:lstStyle/>
                    <a:p>
                      <a:pPr algn="ctr"/>
                      <a:r>
                        <a:rPr lang="it-IT" sz="900" b="1">
                          <a:solidFill>
                            <a:schemeClr val="tx2"/>
                          </a:solidFill>
                          <a:latin typeface="+mj-lt"/>
                        </a:rPr>
                        <a:t>INVESTIMENTO INIZIALE [€]</a:t>
                      </a:r>
                    </a:p>
                  </a:txBody>
                  <a:tcPr anchor="ctr"/>
                </a:tc>
                <a:tc rowSpan="2">
                  <a:txBody>
                    <a:bodyPr/>
                    <a:lstStyle/>
                    <a:p>
                      <a:pPr algn="ctr"/>
                      <a:r>
                        <a:rPr lang="it-IT" sz="900" b="1">
                          <a:solidFill>
                            <a:schemeClr val="tx2"/>
                          </a:solidFill>
                          <a:latin typeface="+mj-lt"/>
                        </a:rPr>
                        <a:t>PARAMETRO ESAMINATO</a:t>
                      </a:r>
                    </a:p>
                  </a:txBody>
                  <a:tcPr anchor="ctr"/>
                </a:tc>
                <a:tc gridSpan="3">
                  <a:txBody>
                    <a:bodyPr/>
                    <a:lstStyle/>
                    <a:p>
                      <a:pPr algn="ctr"/>
                      <a:r>
                        <a:rPr lang="it-IT" sz="900" b="1" kern="1200">
                          <a:solidFill>
                            <a:srgbClr val="FF0000"/>
                          </a:solidFill>
                          <a:latin typeface="+mj-lt"/>
                        </a:rPr>
                        <a:t>TASSE SUI RICAVI [%]</a:t>
                      </a:r>
                      <a:endParaRPr lang="it-IT" sz="900" b="1" kern="1200">
                        <a:solidFill>
                          <a:srgbClr val="FF0000"/>
                        </a:solidFill>
                        <a:latin typeface="+mj-lt"/>
                        <a:ea typeface="+mn-ea"/>
                        <a:cs typeface="+mn-cs"/>
                      </a:endParaRPr>
                    </a:p>
                  </a:txBody>
                  <a:tcPr anchor="ctr"/>
                </a:tc>
                <a:tc hMerge="1">
                  <a:txBody>
                    <a:bodyPr/>
                    <a:lstStyle/>
                    <a:p>
                      <a:pPr algn="ctr"/>
                      <a:r>
                        <a:rPr lang="it-IT" sz="1600" b="1">
                          <a:solidFill>
                            <a:schemeClr val="tx2"/>
                          </a:solidFill>
                          <a:latin typeface="+mj-lt"/>
                        </a:rPr>
                        <a:t>VALORE DI PROGETTO</a:t>
                      </a:r>
                    </a:p>
                  </a:txBody>
                  <a:tcPr anchor="ctr"/>
                </a:tc>
                <a:tc hMerge="1">
                  <a:txBody>
                    <a:bodyPr/>
                    <a:lstStyle/>
                    <a:p>
                      <a:pPr algn="ctr"/>
                      <a:r>
                        <a:rPr lang="it-IT" sz="1600" b="1">
                          <a:latin typeface="+mj-lt"/>
                        </a:rPr>
                        <a:t>VALORE MASSIMO</a:t>
                      </a:r>
                    </a:p>
                  </a:txBody>
                  <a:tcPr anchor="ctr"/>
                </a:tc>
                <a:extLst>
                  <a:ext uri="{0D108BD9-81ED-4DB2-BD59-A6C34878D82A}">
                    <a16:rowId xmlns:a16="http://schemas.microsoft.com/office/drawing/2014/main" val="3951568607"/>
                  </a:ext>
                </a:extLst>
              </a:tr>
              <a:tr h="597687">
                <a:tc vMerge="1">
                  <a:txBody>
                    <a:bodyPr/>
                    <a:lstStyle/>
                    <a:p>
                      <a:pPr algn="ctr"/>
                      <a:endParaRPr lang="it-IT" sz="1600" b="1">
                        <a:solidFill>
                          <a:schemeClr val="tx2"/>
                        </a:solidFill>
                        <a:latin typeface="+mj-lt"/>
                      </a:endParaRPr>
                    </a:p>
                  </a:txBody>
                  <a:tcPr anchor="ctr"/>
                </a:tc>
                <a:tc vMerge="1">
                  <a:txBody>
                    <a:bodyPr/>
                    <a:lstStyle/>
                    <a:p>
                      <a:endParaRPr lang="it-IT"/>
                    </a:p>
                  </a:txBody>
                  <a:tcPr/>
                </a:tc>
                <a:tc vMerge="1">
                  <a:txBody>
                    <a:bodyPr/>
                    <a:lstStyle/>
                    <a:p>
                      <a:pPr algn="ctr"/>
                      <a:endParaRPr lang="it-IT" sz="1600" b="1">
                        <a:solidFill>
                          <a:schemeClr val="tx2"/>
                        </a:solidFill>
                        <a:latin typeface="+mj-lt"/>
                      </a:endParaRPr>
                    </a:p>
                  </a:txBody>
                  <a:tcPr anchor="ctr"/>
                </a:tc>
                <a:tc>
                  <a:txBody>
                    <a:bodyPr/>
                    <a:lstStyle/>
                    <a:p>
                      <a:pPr algn="ctr"/>
                      <a:r>
                        <a:rPr lang="it-IT" sz="900" b="0">
                          <a:solidFill>
                            <a:schemeClr val="tx1"/>
                          </a:solidFill>
                          <a:latin typeface="+mj-lt"/>
                        </a:rPr>
                        <a:t>5% (-10%)</a:t>
                      </a:r>
                    </a:p>
                  </a:txBody>
                  <a:tcPr anchor="ctr"/>
                </a:tc>
                <a:tc>
                  <a:txBody>
                    <a:bodyPr/>
                    <a:lstStyle/>
                    <a:p>
                      <a:pPr algn="ctr"/>
                      <a:r>
                        <a:rPr lang="it-IT" sz="900" b="1">
                          <a:solidFill>
                            <a:schemeClr val="tx1"/>
                          </a:solidFill>
                          <a:latin typeface="+mj-lt"/>
                        </a:rPr>
                        <a:t>15%</a:t>
                      </a:r>
                    </a:p>
                  </a:txBody>
                  <a:tcPr anchor="ctr"/>
                </a:tc>
                <a:tc>
                  <a:txBody>
                    <a:bodyPr/>
                    <a:lstStyle/>
                    <a:p>
                      <a:pPr algn="ctr"/>
                      <a:r>
                        <a:rPr lang="it-IT" sz="900" b="0">
                          <a:solidFill>
                            <a:schemeClr val="tx1"/>
                          </a:solidFill>
                          <a:latin typeface="+mj-lt"/>
                        </a:rPr>
                        <a:t>25% (+10%)</a:t>
                      </a:r>
                    </a:p>
                  </a:txBody>
                  <a:tcPr anchor="ctr"/>
                </a:tc>
                <a:extLst>
                  <a:ext uri="{0D108BD9-81ED-4DB2-BD59-A6C34878D82A}">
                    <a16:rowId xmlns:a16="http://schemas.microsoft.com/office/drawing/2014/main" val="1129771842"/>
                  </a:ext>
                </a:extLst>
              </a:tr>
              <a:tr h="471894">
                <a:tc rowSpan="2">
                  <a:txBody>
                    <a:bodyPr/>
                    <a:lstStyle/>
                    <a:p>
                      <a:pPr algn="ctr"/>
                      <a:r>
                        <a:rPr lang="it-IT" sz="900" b="0">
                          <a:solidFill>
                            <a:schemeClr val="tx2"/>
                          </a:solidFill>
                          <a:latin typeface="+mj-lt"/>
                        </a:rPr>
                        <a:t>ON-GRID</a:t>
                      </a:r>
                    </a:p>
                  </a:txBody>
                  <a:tcPr anchor="ctr"/>
                </a:tc>
                <a:tc rowSpan="2">
                  <a:txBody>
                    <a:bodyPr/>
                    <a:lstStyle/>
                    <a:p>
                      <a:pPr algn="ctr"/>
                      <a:r>
                        <a:rPr lang="it-IT" sz="900" b="1" kern="1200">
                          <a:solidFill>
                            <a:schemeClr val="tx2"/>
                          </a:solidFill>
                          <a:latin typeface="+mj-lt"/>
                        </a:rPr>
                        <a:t>7.736.000 €</a:t>
                      </a:r>
                      <a:endParaRPr lang="it-IT" sz="900" b="1" kern="1200">
                        <a:solidFill>
                          <a:schemeClr val="tx2"/>
                        </a:solidFill>
                        <a:latin typeface="+mj-lt"/>
                        <a:ea typeface="+mn-ea"/>
                        <a:cs typeface="+mn-cs"/>
                      </a:endParaRPr>
                    </a:p>
                  </a:txBody>
                  <a:tcPr anchor="ctr"/>
                </a:tc>
                <a:tc>
                  <a:txBody>
                    <a:bodyPr/>
                    <a:lstStyle/>
                    <a:p>
                      <a:pPr algn="ctr"/>
                      <a:r>
                        <a:rPr lang="it-IT" sz="900" b="0">
                          <a:solidFill>
                            <a:schemeClr val="tx2"/>
                          </a:solidFill>
                          <a:latin typeface="+mj-lt"/>
                        </a:rPr>
                        <a:t>VAN [€]</a:t>
                      </a:r>
                      <a:endParaRPr lang="it-IT" sz="900" b="0" baseline="-25000">
                        <a:solidFill>
                          <a:schemeClr val="tx2"/>
                        </a:solidFill>
                        <a:latin typeface="+mj-lt"/>
                      </a:endParaRPr>
                    </a:p>
                  </a:txBody>
                  <a:tcPr anchor="ctr"/>
                </a:tc>
                <a:tc>
                  <a:txBody>
                    <a:bodyPr/>
                    <a:lstStyle/>
                    <a:p>
                      <a:pPr algn="ctr" fontAlgn="b"/>
                      <a:r>
                        <a:rPr lang="it-IT" sz="900" b="0" u="none" strike="noStrike">
                          <a:solidFill>
                            <a:schemeClr val="tx1"/>
                          </a:solidFill>
                          <a:effectLst/>
                          <a:latin typeface="+mj-lt"/>
                        </a:rPr>
                        <a:t>  2.564.697,53 </a:t>
                      </a:r>
                      <a:endParaRPr lang="it-IT" sz="900" b="0" i="0" u="none" strike="noStrike">
                        <a:solidFill>
                          <a:schemeClr val="tx1"/>
                        </a:solidFill>
                        <a:effectLst/>
                        <a:latin typeface="+mj-lt"/>
                      </a:endParaRPr>
                    </a:p>
                  </a:txBody>
                  <a:tcPr marL="7620" marR="7620" marT="7620"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it-IT" sz="900" b="1" u="none" strike="noStrike">
                          <a:solidFill>
                            <a:schemeClr val="tx1"/>
                          </a:solidFill>
                          <a:effectLst/>
                          <a:latin typeface="+mj-lt"/>
                        </a:rPr>
                        <a:t>        320.899,92 </a:t>
                      </a:r>
                      <a:endParaRPr lang="it-IT" sz="900" b="1" i="0" u="none" strike="noStrike">
                        <a:solidFill>
                          <a:schemeClr val="tx1"/>
                        </a:solidFill>
                        <a:effectLst/>
                        <a:latin typeface="+mj-lt"/>
                      </a:endParaRPr>
                    </a:p>
                  </a:txBody>
                  <a:tcPr marL="7620" marR="7620" marT="7620"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it-IT" sz="900" b="0" u="none" strike="noStrike">
                          <a:solidFill>
                            <a:schemeClr val="tx1"/>
                          </a:solidFill>
                          <a:effectLst/>
                          <a:latin typeface="+mj-lt"/>
                        </a:rPr>
                        <a:t>       - 1.922.897,69 </a:t>
                      </a:r>
                      <a:endParaRPr lang="it-IT" sz="900" b="0" i="0" u="none" strike="noStrike">
                        <a:solidFill>
                          <a:schemeClr val="tx1"/>
                        </a:solidFill>
                        <a:effectLst/>
                        <a:latin typeface="+mj-lt"/>
                      </a:endParaRPr>
                    </a:p>
                  </a:txBody>
                  <a:tcPr marL="7620" marR="7620" marT="7620" marB="0" anchor="ctr"/>
                </a:tc>
                <a:extLst>
                  <a:ext uri="{0D108BD9-81ED-4DB2-BD59-A6C34878D82A}">
                    <a16:rowId xmlns:a16="http://schemas.microsoft.com/office/drawing/2014/main" val="4136618787"/>
                  </a:ext>
                </a:extLst>
              </a:tr>
              <a:tr h="471894">
                <a:tc vMerge="1">
                  <a:txBody>
                    <a:bodyPr/>
                    <a:lstStyle/>
                    <a:p>
                      <a:pPr algn="ctr"/>
                      <a:endParaRPr lang="it-IT" sz="1600" b="0">
                        <a:solidFill>
                          <a:schemeClr val="tx2"/>
                        </a:solidFill>
                        <a:latin typeface="+mj-lt"/>
                      </a:endParaRPr>
                    </a:p>
                  </a:txBody>
                  <a:tcPr anchor="ctr"/>
                </a:tc>
                <a:tc vMerge="1">
                  <a:txBody>
                    <a:bodyPr/>
                    <a:lstStyle/>
                    <a:p>
                      <a:pPr algn="ctr"/>
                      <a:endParaRPr lang="it-IT" sz="900" b="0" kern="1200">
                        <a:solidFill>
                          <a:schemeClr val="tx2"/>
                        </a:solidFill>
                        <a:latin typeface="+mj-lt"/>
                        <a:ea typeface="+mn-ea"/>
                        <a:cs typeface="+mn-cs"/>
                      </a:endParaRPr>
                    </a:p>
                  </a:txBody>
                  <a:tcPr anchor="ctr"/>
                </a:tc>
                <a:tc>
                  <a:txBody>
                    <a:bodyPr/>
                    <a:lstStyle/>
                    <a:p>
                      <a:pPr algn="ctr"/>
                      <a:r>
                        <a:rPr lang="it-IT" sz="900" b="0" kern="1200">
                          <a:solidFill>
                            <a:schemeClr val="tx2"/>
                          </a:solidFill>
                          <a:latin typeface="+mj-lt"/>
                        </a:rPr>
                        <a:t>PBP [anni]</a:t>
                      </a:r>
                      <a:endParaRPr lang="it-IT" sz="900" b="0" kern="1200">
                        <a:solidFill>
                          <a:schemeClr val="tx2"/>
                        </a:solidFill>
                        <a:latin typeface="+mj-lt"/>
                        <a:ea typeface="+mn-ea"/>
                        <a:cs typeface="+mn-cs"/>
                      </a:endParaRPr>
                    </a:p>
                  </a:txBody>
                  <a:tcPr anchor="ctr"/>
                </a:tc>
                <a:tc>
                  <a:txBody>
                    <a:bodyPr/>
                    <a:lstStyle/>
                    <a:p>
                      <a:pPr algn="ctr" fontAlgn="b"/>
                      <a:r>
                        <a:rPr lang="it-IT" sz="900" b="0" u="none" strike="noStrike">
                          <a:solidFill>
                            <a:schemeClr val="tx1"/>
                          </a:solidFill>
                          <a:effectLst/>
                          <a:latin typeface="+mj-lt"/>
                        </a:rPr>
                        <a:t>13</a:t>
                      </a:r>
                      <a:endParaRPr lang="it-IT" sz="900" b="0" i="0" u="none" strike="noStrike">
                        <a:solidFill>
                          <a:schemeClr val="tx1"/>
                        </a:solidFill>
                        <a:effectLst/>
                        <a:latin typeface="+mj-lt"/>
                      </a:endParaRPr>
                    </a:p>
                  </a:txBody>
                  <a:tcPr marL="7620" marR="7620" marT="7620" marB="0" anchor="ctr"/>
                </a:tc>
                <a:tc>
                  <a:txBody>
                    <a:bodyPr/>
                    <a:lstStyle/>
                    <a:p>
                      <a:pPr algn="ctr" fontAlgn="b"/>
                      <a:r>
                        <a:rPr lang="it-IT" sz="900" b="1" u="none" strike="noStrike">
                          <a:solidFill>
                            <a:schemeClr val="tx1"/>
                          </a:solidFill>
                          <a:effectLst/>
                          <a:latin typeface="+mj-lt"/>
                        </a:rPr>
                        <a:t>16</a:t>
                      </a:r>
                      <a:endParaRPr lang="it-IT" sz="900" b="1" i="0" u="none" strike="noStrike">
                        <a:solidFill>
                          <a:schemeClr val="tx1"/>
                        </a:solidFill>
                        <a:effectLst/>
                        <a:latin typeface="+mj-lt"/>
                      </a:endParaRPr>
                    </a:p>
                  </a:txBody>
                  <a:tcPr marL="7620" marR="7620" marT="7620" marB="0" anchor="ctr"/>
                </a:tc>
                <a:tc>
                  <a:txBody>
                    <a:bodyPr/>
                    <a:lstStyle/>
                    <a:p>
                      <a:pPr marL="0" indent="0" algn="ctr" fontAlgn="b">
                        <a:buFont typeface="Wingdings" panose="05000000000000000000" pitchFamily="2" charset="2"/>
                        <a:buNone/>
                      </a:pPr>
                      <a:r>
                        <a:rPr lang="it-IT" sz="900" b="0" u="none" strike="noStrike">
                          <a:solidFill>
                            <a:schemeClr val="tx1"/>
                          </a:solidFill>
                          <a:effectLst/>
                          <a:latin typeface="+mj-lt"/>
                        </a:rPr>
                        <a:t>&gt; 20</a:t>
                      </a:r>
                      <a:endParaRPr lang="it-IT" sz="900" b="0" i="0" u="none" strike="noStrike">
                        <a:solidFill>
                          <a:schemeClr val="tx1"/>
                        </a:solidFill>
                        <a:effectLst/>
                        <a:latin typeface="+mj-lt"/>
                      </a:endParaRPr>
                    </a:p>
                  </a:txBody>
                  <a:tcPr marL="7620" marR="7620" marT="7620" marB="0" anchor="ctr"/>
                </a:tc>
                <a:extLst>
                  <a:ext uri="{0D108BD9-81ED-4DB2-BD59-A6C34878D82A}">
                    <a16:rowId xmlns:a16="http://schemas.microsoft.com/office/drawing/2014/main" val="2715517282"/>
                  </a:ext>
                </a:extLst>
              </a:tr>
              <a:tr h="597687">
                <a:tc rowSpan="2">
                  <a:txBody>
                    <a:bodyPr/>
                    <a:lstStyle/>
                    <a:p>
                      <a:pPr algn="ctr"/>
                      <a:r>
                        <a:rPr lang="it-IT" sz="900" b="0">
                          <a:solidFill>
                            <a:schemeClr val="tx2"/>
                          </a:solidFill>
                          <a:latin typeface="+mj-lt"/>
                        </a:rPr>
                        <a:t>COGENERATORE</a:t>
                      </a:r>
                    </a:p>
                  </a:txBody>
                  <a:tcPr anchor="ctr"/>
                </a:tc>
                <a:tc rowSpan="2">
                  <a:txBody>
                    <a:bodyPr/>
                    <a:lstStyle/>
                    <a:p>
                      <a:pPr marL="0" algn="ctr" defTabSz="914400" rtl="0" eaLnBrk="1" latinLnBrk="0" hangingPunct="1"/>
                      <a:r>
                        <a:rPr lang="it-IT" sz="900" b="1" kern="1200">
                          <a:solidFill>
                            <a:schemeClr val="tx2"/>
                          </a:solidFill>
                          <a:latin typeface="+mj-lt"/>
                        </a:rPr>
                        <a:t>8.147.000 €</a:t>
                      </a:r>
                      <a:endParaRPr lang="it-IT" sz="900" b="1" kern="1200">
                        <a:solidFill>
                          <a:schemeClr val="tx2"/>
                        </a:solidFill>
                        <a:latin typeface="+mj-lt"/>
                        <a:ea typeface="+mn-ea"/>
                        <a:cs typeface="+mn-cs"/>
                      </a:endParaRPr>
                    </a:p>
                  </a:txBody>
                  <a:tcPr anchor="ctr"/>
                </a:tc>
                <a:tc>
                  <a:txBody>
                    <a:bodyPr/>
                    <a:lstStyle/>
                    <a:p>
                      <a:pPr marL="0" algn="ctr" defTabSz="914400" rtl="0" eaLnBrk="1" latinLnBrk="0" hangingPunct="1"/>
                      <a:r>
                        <a:rPr lang="it-IT" sz="900" b="0" kern="1200">
                          <a:solidFill>
                            <a:schemeClr val="tx2"/>
                          </a:solidFill>
                          <a:latin typeface="+mj-lt"/>
                        </a:rPr>
                        <a:t>VAN [€]</a:t>
                      </a:r>
                      <a:endParaRPr lang="it-IT" sz="900" b="0" kern="1200">
                        <a:solidFill>
                          <a:schemeClr val="tx2"/>
                        </a:solidFill>
                        <a:latin typeface="+mj-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900" b="0" u="none" strike="noStrike">
                          <a:solidFill>
                            <a:schemeClr val="tx1"/>
                          </a:solidFill>
                          <a:effectLst/>
                          <a:latin typeface="+mj-lt"/>
                        </a:rPr>
                        <a:t> 4.749.257,59 </a:t>
                      </a:r>
                      <a:endParaRPr lang="it-IT" sz="900" b="0" i="0" u="none" strike="noStrike">
                        <a:solidFill>
                          <a:schemeClr val="tx1"/>
                        </a:solidFill>
                        <a:effectLst/>
                        <a:latin typeface="+mj-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900" b="1" u="none" strike="noStrike">
                          <a:solidFill>
                            <a:schemeClr val="tx1"/>
                          </a:solidFill>
                          <a:effectLst/>
                          <a:latin typeface="+mj-lt"/>
                        </a:rPr>
                        <a:t> 2.704.645,84 </a:t>
                      </a:r>
                      <a:endParaRPr lang="it-IT" sz="900" b="1" i="0" u="none" strike="noStrike">
                        <a:solidFill>
                          <a:schemeClr val="tx1"/>
                        </a:solidFill>
                        <a:effectLst/>
                        <a:latin typeface="+mj-lt"/>
                      </a:endParaRPr>
                    </a:p>
                  </a:txBody>
                  <a:tcPr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it-IT" sz="900" b="0" u="none" strike="noStrike">
                          <a:solidFill>
                            <a:schemeClr val="tx1"/>
                          </a:solidFill>
                          <a:effectLst/>
                          <a:latin typeface="+mj-lt"/>
                        </a:rPr>
                        <a:t>660.034,09 </a:t>
                      </a:r>
                      <a:endParaRPr lang="it-IT" sz="900" b="0" i="0" u="none" strike="noStrike">
                        <a:solidFill>
                          <a:schemeClr val="tx1"/>
                        </a:solidFill>
                        <a:effectLst/>
                        <a:latin typeface="+mj-lt"/>
                      </a:endParaRPr>
                    </a:p>
                  </a:txBody>
                  <a:tcPr marL="7620" marR="7620" marT="7620" marB="0" anchor="ctr"/>
                </a:tc>
                <a:extLst>
                  <a:ext uri="{0D108BD9-81ED-4DB2-BD59-A6C34878D82A}">
                    <a16:rowId xmlns:a16="http://schemas.microsoft.com/office/drawing/2014/main" val="269430089"/>
                  </a:ext>
                </a:extLst>
              </a:tr>
              <a:tr h="597687">
                <a:tc vMerge="1">
                  <a:txBody>
                    <a:bodyPr/>
                    <a:lstStyle/>
                    <a:p>
                      <a:pPr algn="ctr"/>
                      <a:endParaRPr lang="it-IT" sz="1600" b="0">
                        <a:solidFill>
                          <a:schemeClr val="tx2"/>
                        </a:solidFill>
                        <a:latin typeface="+mj-lt"/>
                      </a:endParaRPr>
                    </a:p>
                  </a:txBody>
                  <a:tcPr anchor="ctr">
                    <a:solidFill>
                      <a:schemeClr val="accent1">
                        <a:lumMod val="40000"/>
                        <a:lumOff val="60000"/>
                      </a:schemeClr>
                    </a:solidFill>
                  </a:tcPr>
                </a:tc>
                <a:tc vMerge="1">
                  <a:txBody>
                    <a:bodyPr/>
                    <a:lstStyle/>
                    <a:p>
                      <a:pPr algn="ctr"/>
                      <a:endParaRPr lang="it-IT" sz="900" b="0" kern="1200">
                        <a:solidFill>
                          <a:schemeClr val="tx2"/>
                        </a:solidFill>
                        <a:latin typeface="+mj-lt"/>
                        <a:ea typeface="+mn-ea"/>
                        <a:cs typeface="+mn-cs"/>
                      </a:endParaRPr>
                    </a:p>
                  </a:txBody>
                  <a:tcPr anchor="ctr">
                    <a:solidFill>
                      <a:schemeClr val="accent1">
                        <a:lumMod val="40000"/>
                        <a:lumOff val="60000"/>
                      </a:schemeClr>
                    </a:solidFill>
                  </a:tcPr>
                </a:tc>
                <a:tc>
                  <a:txBody>
                    <a:bodyPr/>
                    <a:lstStyle/>
                    <a:p>
                      <a:pPr algn="ctr"/>
                      <a:r>
                        <a:rPr lang="it-IT" sz="900" b="0" kern="1200">
                          <a:solidFill>
                            <a:schemeClr val="tx2"/>
                          </a:solidFill>
                          <a:latin typeface="+mj-lt"/>
                        </a:rPr>
                        <a:t>PBP [anni]</a:t>
                      </a:r>
                      <a:endParaRPr lang="it-IT" sz="900" b="0" kern="1200">
                        <a:solidFill>
                          <a:schemeClr val="tx2"/>
                        </a:solidFill>
                        <a:latin typeface="+mj-lt"/>
                        <a:ea typeface="+mn-ea"/>
                        <a:cs typeface="+mn-cs"/>
                      </a:endParaRPr>
                    </a:p>
                  </a:txBody>
                  <a:tcPr anchor="ctr"/>
                </a:tc>
                <a:tc>
                  <a:txBody>
                    <a:bodyPr/>
                    <a:lstStyle/>
                    <a:p>
                      <a:pPr algn="ctr" fontAlgn="b"/>
                      <a:r>
                        <a:rPr lang="it-IT" sz="900" b="0" u="none" strike="noStrike">
                          <a:solidFill>
                            <a:schemeClr val="tx1"/>
                          </a:solidFill>
                          <a:effectLst/>
                          <a:latin typeface="+mj-lt"/>
                        </a:rPr>
                        <a:t>12</a:t>
                      </a:r>
                      <a:endParaRPr lang="it-IT" sz="900" b="0" i="0" u="none" strike="noStrike">
                        <a:solidFill>
                          <a:schemeClr val="tx1"/>
                        </a:solidFill>
                        <a:effectLst/>
                        <a:latin typeface="+mj-lt"/>
                      </a:endParaRPr>
                    </a:p>
                  </a:txBody>
                  <a:tcPr marL="7620" marR="7620" marT="7620" marB="0" anchor="ctr"/>
                </a:tc>
                <a:tc>
                  <a:txBody>
                    <a:bodyPr/>
                    <a:lstStyle/>
                    <a:p>
                      <a:pPr algn="ctr" fontAlgn="b"/>
                      <a:r>
                        <a:rPr lang="it-IT" sz="900" b="1" u="none" strike="noStrike">
                          <a:solidFill>
                            <a:schemeClr val="tx1"/>
                          </a:solidFill>
                          <a:effectLst/>
                          <a:latin typeface="+mj-lt"/>
                        </a:rPr>
                        <a:t>13</a:t>
                      </a:r>
                      <a:endParaRPr lang="it-IT" sz="900" b="1" i="0" u="none" strike="noStrike">
                        <a:solidFill>
                          <a:schemeClr val="tx1"/>
                        </a:solidFill>
                        <a:effectLst/>
                        <a:latin typeface="+mj-lt"/>
                      </a:endParaRPr>
                    </a:p>
                  </a:txBody>
                  <a:tcPr marL="7620" marR="7620" marT="7620" marB="0" anchor="ctr"/>
                </a:tc>
                <a:tc>
                  <a:txBody>
                    <a:bodyPr/>
                    <a:lstStyle/>
                    <a:p>
                      <a:pPr algn="ctr" fontAlgn="b"/>
                      <a:r>
                        <a:rPr lang="it-IT" sz="900" b="0" u="none" strike="noStrike">
                          <a:solidFill>
                            <a:schemeClr val="tx1"/>
                          </a:solidFill>
                          <a:effectLst/>
                          <a:latin typeface="+mj-lt"/>
                        </a:rPr>
                        <a:t>16</a:t>
                      </a:r>
                      <a:endParaRPr lang="it-IT" sz="900" b="0" i="0" u="none" strike="noStrike">
                        <a:solidFill>
                          <a:schemeClr val="tx1"/>
                        </a:solidFill>
                        <a:effectLst/>
                        <a:latin typeface="+mj-lt"/>
                      </a:endParaRPr>
                    </a:p>
                  </a:txBody>
                  <a:tcPr marL="7620" marR="7620" marT="7620" marB="0" anchor="ctr"/>
                </a:tc>
                <a:extLst>
                  <a:ext uri="{0D108BD9-81ED-4DB2-BD59-A6C34878D82A}">
                    <a16:rowId xmlns:a16="http://schemas.microsoft.com/office/drawing/2014/main" val="1936625433"/>
                  </a:ext>
                </a:extLst>
              </a:tr>
              <a:tr h="597687">
                <a:tc rowSpan="2">
                  <a:txBody>
                    <a:bodyPr/>
                    <a:lstStyle/>
                    <a:p>
                      <a:pPr algn="ctr"/>
                      <a:r>
                        <a:rPr lang="it-IT" sz="900" b="0">
                          <a:solidFill>
                            <a:schemeClr val="tx2"/>
                          </a:solidFill>
                          <a:latin typeface="+mj-lt"/>
                        </a:rPr>
                        <a:t>EOLICO</a:t>
                      </a:r>
                    </a:p>
                  </a:txBody>
                  <a:tcPr anchor="ctr"/>
                </a:tc>
                <a:tc rowSpan="2">
                  <a:txBody>
                    <a:bodyPr/>
                    <a:lstStyle/>
                    <a:p>
                      <a:pPr algn="ctr"/>
                      <a:r>
                        <a:rPr lang="it-IT" sz="900" b="1" kern="1200">
                          <a:solidFill>
                            <a:schemeClr val="tx2"/>
                          </a:solidFill>
                          <a:latin typeface="+mj-lt"/>
                        </a:rPr>
                        <a:t>9.781.000 €</a:t>
                      </a:r>
                      <a:endParaRPr lang="it-IT" sz="900" b="1" kern="1200">
                        <a:solidFill>
                          <a:schemeClr val="tx2"/>
                        </a:solidFill>
                        <a:latin typeface="+mj-lt"/>
                        <a:ea typeface="+mn-ea"/>
                        <a:cs typeface="+mn-cs"/>
                      </a:endParaRPr>
                    </a:p>
                  </a:txBody>
                  <a:tcPr anchor="ctr"/>
                </a:tc>
                <a:tc>
                  <a:txBody>
                    <a:bodyPr/>
                    <a:lstStyle/>
                    <a:p>
                      <a:pPr algn="ctr"/>
                      <a:r>
                        <a:rPr lang="it-IT" sz="900" b="0">
                          <a:solidFill>
                            <a:schemeClr val="tx2"/>
                          </a:solidFill>
                          <a:latin typeface="+mj-lt"/>
                        </a:rPr>
                        <a:t>VAN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900" b="0" u="none" strike="noStrike">
                          <a:solidFill>
                            <a:schemeClr val="tx1"/>
                          </a:solidFill>
                          <a:effectLst/>
                          <a:latin typeface="+mj-lt"/>
                        </a:rPr>
                        <a:t> 9.926.248,95 </a:t>
                      </a:r>
                      <a:endParaRPr lang="it-IT" sz="900" b="0" i="0" u="none" strike="noStrike">
                        <a:solidFill>
                          <a:schemeClr val="tx1"/>
                        </a:solidFill>
                        <a:effectLst/>
                        <a:latin typeface="+mj-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900" b="1" u="none" strike="noStrike">
                          <a:solidFill>
                            <a:schemeClr val="tx1"/>
                          </a:solidFill>
                          <a:effectLst/>
                          <a:latin typeface="+mj-lt"/>
                        </a:rPr>
                        <a:t> 7.104.458,80 </a:t>
                      </a:r>
                      <a:endParaRPr lang="it-IT" sz="900" b="1" i="0" u="none" strike="noStrike">
                        <a:solidFill>
                          <a:schemeClr val="tx1"/>
                        </a:solidFill>
                        <a:effectLst/>
                        <a:latin typeface="+mj-lt"/>
                      </a:endParaRPr>
                    </a:p>
                  </a:txBody>
                  <a:tcPr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it-IT" sz="900" b="0" u="none" strike="noStrike">
                          <a:solidFill>
                            <a:schemeClr val="tx1"/>
                          </a:solidFill>
                          <a:effectLst/>
                          <a:latin typeface="+mj-lt"/>
                        </a:rPr>
                        <a:t> 4.282.668,64 </a:t>
                      </a:r>
                      <a:endParaRPr lang="it-IT" sz="900" b="0" i="0" u="none" strike="noStrike">
                        <a:solidFill>
                          <a:schemeClr val="tx1"/>
                        </a:solidFill>
                        <a:effectLst/>
                        <a:latin typeface="+mj-lt"/>
                      </a:endParaRPr>
                    </a:p>
                  </a:txBody>
                  <a:tcPr marL="7620" marR="7620" marT="7620" marB="0" anchor="ctr"/>
                </a:tc>
                <a:extLst>
                  <a:ext uri="{0D108BD9-81ED-4DB2-BD59-A6C34878D82A}">
                    <a16:rowId xmlns:a16="http://schemas.microsoft.com/office/drawing/2014/main" val="2279405904"/>
                  </a:ext>
                </a:extLst>
              </a:tr>
              <a:tr h="597687">
                <a:tc vMerge="1">
                  <a:txBody>
                    <a:bodyPr/>
                    <a:lstStyle/>
                    <a:p>
                      <a:pPr algn="ctr"/>
                      <a:endParaRPr lang="it-IT" sz="1600" b="0">
                        <a:solidFill>
                          <a:schemeClr val="tx2"/>
                        </a:solidFill>
                        <a:latin typeface="+mj-lt"/>
                      </a:endParaRPr>
                    </a:p>
                  </a:txBody>
                  <a:tcPr anchor="ctr"/>
                </a:tc>
                <a:tc vMerge="1">
                  <a:txBody>
                    <a:bodyPr/>
                    <a:lstStyle/>
                    <a:p>
                      <a:pPr algn="ctr"/>
                      <a:endParaRPr lang="it-IT" sz="900" b="0" kern="1200">
                        <a:solidFill>
                          <a:schemeClr val="tx2"/>
                        </a:solidFill>
                        <a:latin typeface="+mj-lt"/>
                        <a:ea typeface="+mn-ea"/>
                        <a:cs typeface="+mn-cs"/>
                      </a:endParaRPr>
                    </a:p>
                  </a:txBody>
                  <a:tcPr anchor="ctr"/>
                </a:tc>
                <a:tc>
                  <a:txBody>
                    <a:bodyPr/>
                    <a:lstStyle/>
                    <a:p>
                      <a:pPr algn="ctr"/>
                      <a:r>
                        <a:rPr lang="it-IT" sz="900" b="0" kern="1200">
                          <a:solidFill>
                            <a:schemeClr val="tx2"/>
                          </a:solidFill>
                          <a:latin typeface="+mj-lt"/>
                        </a:rPr>
                        <a:t>PBP [anni]</a:t>
                      </a:r>
                      <a:endParaRPr lang="it-IT" sz="900" b="0" kern="1200">
                        <a:solidFill>
                          <a:schemeClr val="tx2"/>
                        </a:solidFill>
                        <a:latin typeface="+mj-lt"/>
                        <a:ea typeface="+mn-ea"/>
                        <a:cs typeface="+mn-cs"/>
                      </a:endParaRPr>
                    </a:p>
                  </a:txBody>
                  <a:tcPr anchor="ctr"/>
                </a:tc>
                <a:tc>
                  <a:txBody>
                    <a:bodyPr/>
                    <a:lstStyle/>
                    <a:p>
                      <a:pPr algn="ctr"/>
                      <a:r>
                        <a:rPr lang="it-IT" sz="900" b="0">
                          <a:solidFill>
                            <a:schemeClr val="tx1"/>
                          </a:solidFill>
                          <a:latin typeface="+mj-lt"/>
                        </a:rPr>
                        <a:t>9</a:t>
                      </a:r>
                    </a:p>
                  </a:txBody>
                  <a:tcPr anchor="ctr"/>
                </a:tc>
                <a:tc>
                  <a:txBody>
                    <a:bodyPr/>
                    <a:lstStyle/>
                    <a:p>
                      <a:pPr marL="0" algn="ctr" defTabSz="914400" rtl="0" eaLnBrk="1" fontAlgn="b" latinLnBrk="0" hangingPunct="1"/>
                      <a:r>
                        <a:rPr lang="it-IT" sz="900" b="1" kern="1200">
                          <a:solidFill>
                            <a:schemeClr val="tx1"/>
                          </a:solidFill>
                          <a:latin typeface="+mj-lt"/>
                        </a:rPr>
                        <a:t>11</a:t>
                      </a:r>
                      <a:endParaRPr lang="it-IT" sz="900" b="1" kern="1200">
                        <a:solidFill>
                          <a:schemeClr val="tx1"/>
                        </a:solidFill>
                        <a:latin typeface="+mj-lt"/>
                        <a:ea typeface="+mn-ea"/>
                        <a:cs typeface="+mn-cs"/>
                      </a:endParaRPr>
                    </a:p>
                  </a:txBody>
                  <a:tcPr anchor="ctr"/>
                </a:tc>
                <a:tc>
                  <a:txBody>
                    <a:bodyPr/>
                    <a:lstStyle/>
                    <a:p>
                      <a:pPr algn="ctr"/>
                      <a:r>
                        <a:rPr lang="it-IT" sz="900" b="0" kern="1200">
                          <a:solidFill>
                            <a:schemeClr val="tx1"/>
                          </a:solidFill>
                          <a:latin typeface="+mj-lt"/>
                        </a:rPr>
                        <a:t>13</a:t>
                      </a:r>
                      <a:endParaRPr lang="it-IT" sz="900" b="0" kern="1200">
                        <a:solidFill>
                          <a:schemeClr val="tx1"/>
                        </a:solidFill>
                        <a:latin typeface="+mj-lt"/>
                        <a:ea typeface="+mn-ea"/>
                        <a:cs typeface="+mn-cs"/>
                      </a:endParaRPr>
                    </a:p>
                  </a:txBody>
                  <a:tcPr anchor="ctr"/>
                </a:tc>
                <a:extLst>
                  <a:ext uri="{0D108BD9-81ED-4DB2-BD59-A6C34878D82A}">
                    <a16:rowId xmlns:a16="http://schemas.microsoft.com/office/drawing/2014/main" val="2816257280"/>
                  </a:ext>
                </a:extLst>
              </a:tr>
            </a:tbl>
          </a:graphicData>
        </a:graphic>
      </p:graphicFrame>
      <p:sp>
        <p:nvSpPr>
          <p:cNvPr id="6" name="CasellaDiTesto 5">
            <a:extLst>
              <a:ext uri="{FF2B5EF4-FFF2-40B4-BE49-F238E27FC236}">
                <a16:creationId xmlns:a16="http://schemas.microsoft.com/office/drawing/2014/main" id="{52E07780-E1E1-45F8-957C-8F8954BB318E}"/>
              </a:ext>
            </a:extLst>
          </p:cNvPr>
          <p:cNvSpPr txBox="1"/>
          <p:nvPr/>
        </p:nvSpPr>
        <p:spPr>
          <a:xfrm>
            <a:off x="6816879" y="4154211"/>
            <a:ext cx="4890396" cy="2308324"/>
          </a:xfrm>
          <a:prstGeom prst="rect">
            <a:avLst/>
          </a:prstGeom>
          <a:noFill/>
        </p:spPr>
        <p:txBody>
          <a:bodyPr wrap="square" rtlCol="0">
            <a:spAutoFit/>
          </a:bodyPr>
          <a:lstStyle/>
          <a:p>
            <a:pPr marL="285750" indent="-285750" algn="just">
              <a:buFont typeface="Wingdings" panose="05000000000000000000" pitchFamily="2" charset="2"/>
              <a:buChar char="q"/>
            </a:pPr>
            <a:r>
              <a:rPr lang="it-IT" sz="1600" dirty="0">
                <a:latin typeface="+mj-lt"/>
              </a:rPr>
              <a:t>Una tassazione agevolata per impianti alimentati da energia rinnovabile garantirebbe un VAN più alto ed un tempo di ritorno più contenuto</a:t>
            </a:r>
          </a:p>
          <a:p>
            <a:pPr marL="285750" indent="-285750" algn="just">
              <a:buFont typeface="Wingdings" panose="05000000000000000000" pitchFamily="2" charset="2"/>
              <a:buChar char="q"/>
            </a:pPr>
            <a:endParaRPr lang="it-IT" sz="1600" dirty="0">
              <a:latin typeface="+mj-lt"/>
            </a:endParaRPr>
          </a:p>
          <a:p>
            <a:pPr marL="285750" indent="-285750" algn="just">
              <a:buFont typeface="Wingdings" panose="05000000000000000000" pitchFamily="2" charset="2"/>
              <a:buChar char="q"/>
            </a:pPr>
            <a:r>
              <a:rPr lang="it-IT" sz="1600" dirty="0">
                <a:latin typeface="+mj-lt"/>
              </a:rPr>
              <a:t>La presenza di </a:t>
            </a:r>
            <a:r>
              <a:rPr lang="it-IT" sz="1600" b="1" dirty="0">
                <a:latin typeface="+mj-lt"/>
              </a:rPr>
              <a:t>incentivi</a:t>
            </a:r>
            <a:r>
              <a:rPr lang="it-IT" sz="1600" dirty="0">
                <a:latin typeface="+mj-lt"/>
              </a:rPr>
              <a:t> sullo sfruttamento delle fonti rinnovabili permetterebbe quindi un miglioramento ancora più importante dei benefici economici del progetto proposto, oltre a vantaggi in termini di opportunità di sviluppo del business locale</a:t>
            </a:r>
          </a:p>
        </p:txBody>
      </p:sp>
      <p:pic>
        <p:nvPicPr>
          <p:cNvPr id="4" name="Immagine 3">
            <a:extLst>
              <a:ext uri="{FF2B5EF4-FFF2-40B4-BE49-F238E27FC236}">
                <a16:creationId xmlns:a16="http://schemas.microsoft.com/office/drawing/2014/main" id="{1FC4F63C-60F1-487D-9C41-CD26A69FA0B2}"/>
              </a:ext>
            </a:extLst>
          </p:cNvPr>
          <p:cNvPicPr>
            <a:picLocks noChangeAspect="1"/>
          </p:cNvPicPr>
          <p:nvPr/>
        </p:nvPicPr>
        <p:blipFill>
          <a:blip r:embed="rId3"/>
          <a:stretch>
            <a:fillRect/>
          </a:stretch>
        </p:blipFill>
        <p:spPr>
          <a:xfrm>
            <a:off x="6816879" y="1429299"/>
            <a:ext cx="4815797" cy="2588452"/>
          </a:xfrm>
          <a:prstGeom prst="rect">
            <a:avLst/>
          </a:prstGeom>
        </p:spPr>
      </p:pic>
    </p:spTree>
    <p:extLst>
      <p:ext uri="{BB962C8B-B14F-4D97-AF65-F5344CB8AC3E}">
        <p14:creationId xmlns:p14="http://schemas.microsoft.com/office/powerpoint/2010/main" val="3684402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7">
            <a:extLst>
              <a:ext uri="{FF2B5EF4-FFF2-40B4-BE49-F238E27FC236}">
                <a16:creationId xmlns:a16="http://schemas.microsoft.com/office/drawing/2014/main" id="{2894B736-0F24-454E-8A9D-717EB78697D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383" y="0"/>
            <a:ext cx="7350622" cy="6858000"/>
          </a:xfrm>
          <a:prstGeom prst="rect">
            <a:avLst/>
          </a:prstGeom>
        </p:spPr>
      </p:pic>
      <p:sp>
        <p:nvSpPr>
          <p:cNvPr id="5" name="oggetto 3" descr="Rettangolo beige">
            <a:extLst>
              <a:ext uri="{FF2B5EF4-FFF2-40B4-BE49-F238E27FC236}">
                <a16:creationId xmlns:a16="http://schemas.microsoft.com/office/drawing/2014/main" id="{DCF29767-6635-4A46-AB77-672CC90C6FBE}"/>
              </a:ext>
            </a:extLst>
          </p:cNvPr>
          <p:cNvSpPr/>
          <p:nvPr/>
        </p:nvSpPr>
        <p:spPr>
          <a:xfrm>
            <a:off x="8181340" y="857839"/>
            <a:ext cx="4010660" cy="4949072"/>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pPr rtl="0"/>
            <a:endParaRPr lang="it-IT"/>
          </a:p>
        </p:txBody>
      </p:sp>
      <p:sp>
        <p:nvSpPr>
          <p:cNvPr id="8" name="Rettangolo 7">
            <a:extLst>
              <a:ext uri="{FF2B5EF4-FFF2-40B4-BE49-F238E27FC236}">
                <a16:creationId xmlns:a16="http://schemas.microsoft.com/office/drawing/2014/main" id="{9B3DD041-2B3E-4DE9-BDC5-AEBA006748E8}"/>
              </a:ext>
            </a:extLst>
          </p:cNvPr>
          <p:cNvSpPr/>
          <p:nvPr/>
        </p:nvSpPr>
        <p:spPr>
          <a:xfrm>
            <a:off x="0" y="0"/>
            <a:ext cx="7350622" cy="6858000"/>
          </a:xfrm>
          <a:prstGeom prst="rect">
            <a:avLst/>
          </a:prstGeom>
          <a:solidFill>
            <a:schemeClr val="tx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ggetto 6" descr="Rettangolo blu">
            <a:extLst>
              <a:ext uri="{FF2B5EF4-FFF2-40B4-BE49-F238E27FC236}">
                <a16:creationId xmlns:a16="http://schemas.microsoft.com/office/drawing/2014/main" id="{9FABC344-E043-45BE-8588-06C658DBCE70}"/>
              </a:ext>
            </a:extLst>
          </p:cNvPr>
          <p:cNvSpPr/>
          <p:nvPr/>
        </p:nvSpPr>
        <p:spPr>
          <a:xfrm>
            <a:off x="5502275" y="1357461"/>
            <a:ext cx="6689725" cy="4141538"/>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pPr rtl="0"/>
            <a:endParaRPr lang="it-IT"/>
          </a:p>
        </p:txBody>
      </p:sp>
      <p:sp>
        <p:nvSpPr>
          <p:cNvPr id="2" name="Titolo 1">
            <a:extLst>
              <a:ext uri="{FF2B5EF4-FFF2-40B4-BE49-F238E27FC236}">
                <a16:creationId xmlns:a16="http://schemas.microsoft.com/office/drawing/2014/main" id="{345C5720-51D4-4632-91CD-936B8AB96750}"/>
              </a:ext>
            </a:extLst>
          </p:cNvPr>
          <p:cNvSpPr>
            <a:spLocks noGrp="1"/>
          </p:cNvSpPr>
          <p:nvPr>
            <p:ph type="title"/>
          </p:nvPr>
        </p:nvSpPr>
        <p:spPr bwMode="white">
          <a:xfrm>
            <a:off x="6198107" y="1450095"/>
            <a:ext cx="5165558" cy="833856"/>
          </a:xfrm>
        </p:spPr>
        <p:txBody>
          <a:bodyPr rtlCol="0"/>
          <a:lstStyle/>
          <a:p>
            <a:pPr rtl="0"/>
            <a:r>
              <a:rPr lang="it-IT" dirty="0">
                <a:solidFill>
                  <a:schemeClr val="bg1"/>
                </a:solidFill>
              </a:rPr>
              <a:t>The idea</a:t>
            </a:r>
            <a:endParaRPr lang="it-IT" dirty="0"/>
          </a:p>
        </p:txBody>
      </p:sp>
      <p:sp>
        <p:nvSpPr>
          <p:cNvPr id="3" name="Segnaposto numero diapositiva 2">
            <a:extLst>
              <a:ext uri="{FF2B5EF4-FFF2-40B4-BE49-F238E27FC236}">
                <a16:creationId xmlns:a16="http://schemas.microsoft.com/office/drawing/2014/main" id="{24D506CC-0185-443E-82C7-1600C21D6E91}"/>
              </a:ext>
            </a:extLst>
          </p:cNvPr>
          <p:cNvSpPr>
            <a:spLocks noGrp="1"/>
          </p:cNvSpPr>
          <p:nvPr>
            <p:ph type="sldNum" sz="quarter" idx="12"/>
          </p:nvPr>
        </p:nvSpPr>
        <p:spPr/>
        <p:txBody>
          <a:bodyPr rtlCol="0"/>
          <a:lstStyle/>
          <a:p>
            <a:pPr rtl="0"/>
            <a:fld id="{82EE24B5-652C-4DB5-B7C3-B5BBEC1280B1}" type="slidenum">
              <a:rPr lang="it-IT" sz="1000" smtClean="0"/>
              <a:t>3</a:t>
            </a:fld>
            <a:endParaRPr lang="it-IT" sz="1000"/>
          </a:p>
        </p:txBody>
      </p:sp>
      <p:sp>
        <p:nvSpPr>
          <p:cNvPr id="7" name="oggetto 9" descr="Rettangolo beige">
            <a:extLst>
              <a:ext uri="{FF2B5EF4-FFF2-40B4-BE49-F238E27FC236}">
                <a16:creationId xmlns:a16="http://schemas.microsoft.com/office/drawing/2014/main" id="{02C6628C-972C-4717-AAF3-D882B30F6658}"/>
              </a:ext>
            </a:extLst>
          </p:cNvPr>
          <p:cNvSpPr/>
          <p:nvPr/>
        </p:nvSpPr>
        <p:spPr bwMode="white">
          <a:xfrm>
            <a:off x="6313932" y="2161432"/>
            <a:ext cx="1732522" cy="122519"/>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pPr rtl="0"/>
            <a:endParaRPr lang="it-IT"/>
          </a:p>
        </p:txBody>
      </p:sp>
      <p:sp>
        <p:nvSpPr>
          <p:cNvPr id="9" name="Segnaposto contenuto 3">
            <a:extLst>
              <a:ext uri="{FF2B5EF4-FFF2-40B4-BE49-F238E27FC236}">
                <a16:creationId xmlns:a16="http://schemas.microsoft.com/office/drawing/2014/main" id="{E7A818AB-B120-41D5-88A6-933AB9CAAE68}"/>
              </a:ext>
            </a:extLst>
          </p:cNvPr>
          <p:cNvSpPr txBox="1">
            <a:spLocks/>
          </p:cNvSpPr>
          <p:nvPr/>
        </p:nvSpPr>
        <p:spPr bwMode="white">
          <a:xfrm>
            <a:off x="6188242" y="2376586"/>
            <a:ext cx="5181600" cy="2969216"/>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None/>
            </a:pPr>
            <a:r>
              <a:rPr lang="en-US" sz="1800" i="1" spc="-25" dirty="0">
                <a:solidFill>
                  <a:schemeClr val="bg2">
                    <a:lumMod val="20000"/>
                    <a:lumOff val="80000"/>
                  </a:schemeClr>
                </a:solidFill>
                <a:cs typeface="Arial"/>
              </a:rPr>
              <a:t>Exploiting the resource of municipal waste for biogas and compost production through an anaerobic biodigester and composting system</a:t>
            </a:r>
            <a:r>
              <a:rPr lang="it-IT" sz="1800" i="1" spc="-25" dirty="0">
                <a:solidFill>
                  <a:schemeClr val="bg2">
                    <a:lumMod val="20000"/>
                    <a:lumOff val="80000"/>
                  </a:schemeClr>
                </a:solidFill>
                <a:cs typeface="Arial"/>
              </a:rPr>
              <a:t>. </a:t>
            </a:r>
          </a:p>
          <a:p>
            <a:pPr marL="0" indent="0">
              <a:buNone/>
            </a:pPr>
            <a:r>
              <a:rPr lang="en-US" sz="1800" i="1" spc="-25" dirty="0">
                <a:solidFill>
                  <a:schemeClr val="bg2">
                    <a:lumMod val="20000"/>
                    <a:lumOff val="80000"/>
                  </a:schemeClr>
                </a:solidFill>
                <a:cs typeface="Arial"/>
              </a:rPr>
              <a:t>The aim is to facilitate the use of safe and reliable thermal fuels in the domestic context as well as to foster agricultural development.</a:t>
            </a:r>
            <a:r>
              <a:rPr lang="it-IT" sz="1800" i="1" spc="-25" dirty="0">
                <a:solidFill>
                  <a:schemeClr val="bg2">
                    <a:lumMod val="20000"/>
                    <a:lumOff val="80000"/>
                  </a:schemeClr>
                </a:solidFill>
                <a:cs typeface="Arial"/>
              </a:rPr>
              <a:t> </a:t>
            </a:r>
          </a:p>
          <a:p>
            <a:pPr marL="0" indent="0" rtl="0">
              <a:buNone/>
            </a:pPr>
            <a:r>
              <a:rPr lang="en-US" sz="1800" i="1" spc="-25" dirty="0">
                <a:solidFill>
                  <a:schemeClr val="bg2">
                    <a:lumMod val="20000"/>
                    <a:lumOff val="80000"/>
                  </a:schemeClr>
                </a:solidFill>
                <a:cs typeface="Arial"/>
              </a:rPr>
              <a:t>With a view to the self-sustainability of the process, the plant is integrated with a desalination system and a wind power plant.</a:t>
            </a:r>
          </a:p>
        </p:txBody>
      </p:sp>
      <p:sp>
        <p:nvSpPr>
          <p:cNvPr id="10" name="CasellaDiTesto 9">
            <a:extLst>
              <a:ext uri="{FF2B5EF4-FFF2-40B4-BE49-F238E27FC236}">
                <a16:creationId xmlns:a16="http://schemas.microsoft.com/office/drawing/2014/main" id="{76DB9D57-4F3C-4FD0-BBA4-3AD4A932AE1A}"/>
              </a:ext>
            </a:extLst>
          </p:cNvPr>
          <p:cNvSpPr txBox="1"/>
          <p:nvPr/>
        </p:nvSpPr>
        <p:spPr>
          <a:xfrm>
            <a:off x="-2383" y="6596390"/>
            <a:ext cx="1011815" cy="246221"/>
          </a:xfrm>
          <a:prstGeom prst="rect">
            <a:avLst/>
          </a:prstGeom>
          <a:noFill/>
        </p:spPr>
        <p:txBody>
          <a:bodyPr wrap="none" rtlCol="0">
            <a:spAutoFit/>
          </a:bodyPr>
          <a:lstStyle/>
          <a:p>
            <a:r>
              <a:rPr lang="it-IT" sz="1000">
                <a:solidFill>
                  <a:schemeClr val="bg1">
                    <a:lumMod val="75000"/>
                  </a:schemeClr>
                </a:solidFill>
              </a:rPr>
              <a:t>© </a:t>
            </a:r>
            <a:r>
              <a:rPr lang="it-IT" sz="1000" err="1">
                <a:solidFill>
                  <a:schemeClr val="bg1">
                    <a:lumMod val="75000"/>
                  </a:schemeClr>
                </a:solidFill>
              </a:rPr>
              <a:t>IrpiniaTimes</a:t>
            </a:r>
            <a:endParaRPr lang="it-IT" sz="1000">
              <a:solidFill>
                <a:schemeClr val="bg1">
                  <a:lumMod val="75000"/>
                </a:schemeClr>
              </a:solidFill>
            </a:endParaRPr>
          </a:p>
        </p:txBody>
      </p:sp>
    </p:spTree>
    <p:extLst>
      <p:ext uri="{BB962C8B-B14F-4D97-AF65-F5344CB8AC3E}">
        <p14:creationId xmlns:p14="http://schemas.microsoft.com/office/powerpoint/2010/main" val="3283480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4E23B571-9329-4591-B046-AB92FC48770D}"/>
              </a:ext>
            </a:extLst>
          </p:cNvPr>
          <p:cNvSpPr/>
          <p:nvPr/>
        </p:nvSpPr>
        <p:spPr>
          <a:xfrm>
            <a:off x="-20177" y="224590"/>
            <a:ext cx="12212177" cy="10052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descr="Ovale beige">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 name="Titolo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25158"/>
            <a:ext cx="10515600" cy="1325563"/>
          </a:xfrm>
        </p:spPr>
        <p:txBody>
          <a:bodyPr rtlCol="0"/>
          <a:lstStyle/>
          <a:p>
            <a:pPr rtl="0"/>
            <a:r>
              <a:rPr lang="it-IT" dirty="0" err="1">
                <a:solidFill>
                  <a:schemeClr val="bg1"/>
                </a:solidFill>
              </a:rPr>
              <a:t>Sensitivity</a:t>
            </a:r>
            <a:r>
              <a:rPr lang="it-IT" dirty="0">
                <a:solidFill>
                  <a:schemeClr val="bg1"/>
                </a:solidFill>
              </a:rPr>
              <a:t> </a:t>
            </a:r>
            <a:r>
              <a:rPr lang="it-IT" dirty="0" err="1">
                <a:solidFill>
                  <a:schemeClr val="bg1"/>
                </a:solidFill>
              </a:rPr>
              <a:t>analysis</a:t>
            </a:r>
            <a:r>
              <a:rPr lang="it-IT" dirty="0">
                <a:solidFill>
                  <a:schemeClr val="bg1"/>
                </a:solidFill>
              </a:rPr>
              <a:t>: MSW inputs</a:t>
            </a:r>
            <a:endParaRPr lang="it-IT" dirty="0"/>
          </a:p>
        </p:txBody>
      </p:sp>
      <p:sp>
        <p:nvSpPr>
          <p:cNvPr id="5" name="Segnaposto numero diapositiva 4">
            <a:extLst>
              <a:ext uri="{FF2B5EF4-FFF2-40B4-BE49-F238E27FC236}">
                <a16:creationId xmlns:a16="http://schemas.microsoft.com/office/drawing/2014/main" id="{CDF3C1EE-D9A0-406A-9A3A-75C82527E0DC}"/>
              </a:ext>
            </a:extLst>
          </p:cNvPr>
          <p:cNvSpPr>
            <a:spLocks noGrp="1"/>
          </p:cNvSpPr>
          <p:nvPr>
            <p:ph type="sldNum" sz="quarter" idx="12"/>
          </p:nvPr>
        </p:nvSpPr>
        <p:spPr>
          <a:xfrm>
            <a:off x="11493022" y="6178069"/>
            <a:ext cx="357116" cy="365125"/>
          </a:xfrm>
        </p:spPr>
        <p:txBody>
          <a:bodyPr rtlCol="0"/>
          <a:lstStyle/>
          <a:p>
            <a:pPr rtl="0"/>
            <a:fld id="{82EE24B5-652C-4DB5-B7C3-B5BBEC1280B1}" type="slidenum">
              <a:rPr lang="it-IT" sz="1000" smtClean="0"/>
              <a:t>30</a:t>
            </a:fld>
            <a:endParaRPr lang="it-IT" sz="1000"/>
          </a:p>
        </p:txBody>
      </p:sp>
      <p:sp>
        <p:nvSpPr>
          <p:cNvPr id="11" name="oggetto 5" descr="Rettangolo beige">
            <a:extLst>
              <a:ext uri="{FF2B5EF4-FFF2-40B4-BE49-F238E27FC236}">
                <a16:creationId xmlns:a16="http://schemas.microsoft.com/office/drawing/2014/main" id="{B07BA1F9-2C19-4C07-B29B-18B9FBCC4755}"/>
              </a:ext>
            </a:extLst>
          </p:cNvPr>
          <p:cNvSpPr/>
          <p:nvPr/>
        </p:nvSpPr>
        <p:spPr bwMode="white">
          <a:xfrm>
            <a:off x="838201" y="1008668"/>
            <a:ext cx="6222476" cy="9426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it-IT"/>
          </a:p>
        </p:txBody>
      </p:sp>
      <p:graphicFrame>
        <p:nvGraphicFramePr>
          <p:cNvPr id="8" name="Tabella 11">
            <a:extLst>
              <a:ext uri="{FF2B5EF4-FFF2-40B4-BE49-F238E27FC236}">
                <a16:creationId xmlns:a16="http://schemas.microsoft.com/office/drawing/2014/main" id="{6C77C222-8848-4C1B-9580-1EFDB26414F8}"/>
              </a:ext>
            </a:extLst>
          </p:cNvPr>
          <p:cNvGraphicFramePr>
            <a:graphicFrameLocks noGrp="1"/>
          </p:cNvGraphicFramePr>
          <p:nvPr>
            <p:extLst>
              <p:ext uri="{D42A27DB-BD31-4B8C-83A1-F6EECF244321}">
                <p14:modId xmlns:p14="http://schemas.microsoft.com/office/powerpoint/2010/main" val="1480934674"/>
              </p:ext>
            </p:extLst>
          </p:nvPr>
        </p:nvGraphicFramePr>
        <p:xfrm>
          <a:off x="153325" y="1429299"/>
          <a:ext cx="6567982" cy="5083253"/>
        </p:xfrm>
        <a:graphic>
          <a:graphicData uri="http://schemas.openxmlformats.org/drawingml/2006/table">
            <a:tbl>
              <a:tblPr firstRow="1" bandRow="1">
                <a:tableStyleId>{F5AB1C69-6EDB-4FF4-983F-18BD219EF322}</a:tableStyleId>
              </a:tblPr>
              <a:tblGrid>
                <a:gridCol w="1109867">
                  <a:extLst>
                    <a:ext uri="{9D8B030D-6E8A-4147-A177-3AD203B41FA5}">
                      <a16:colId xmlns:a16="http://schemas.microsoft.com/office/drawing/2014/main" val="3945043853"/>
                    </a:ext>
                  </a:extLst>
                </a:gridCol>
                <a:gridCol w="1121789">
                  <a:extLst>
                    <a:ext uri="{9D8B030D-6E8A-4147-A177-3AD203B41FA5}">
                      <a16:colId xmlns:a16="http://schemas.microsoft.com/office/drawing/2014/main" val="625999377"/>
                    </a:ext>
                  </a:extLst>
                </a:gridCol>
                <a:gridCol w="980388">
                  <a:extLst>
                    <a:ext uri="{9D8B030D-6E8A-4147-A177-3AD203B41FA5}">
                      <a16:colId xmlns:a16="http://schemas.microsoft.com/office/drawing/2014/main" val="2532013389"/>
                    </a:ext>
                  </a:extLst>
                </a:gridCol>
                <a:gridCol w="829559">
                  <a:extLst>
                    <a:ext uri="{9D8B030D-6E8A-4147-A177-3AD203B41FA5}">
                      <a16:colId xmlns:a16="http://schemas.microsoft.com/office/drawing/2014/main" val="1565283809"/>
                    </a:ext>
                  </a:extLst>
                </a:gridCol>
                <a:gridCol w="933253">
                  <a:extLst>
                    <a:ext uri="{9D8B030D-6E8A-4147-A177-3AD203B41FA5}">
                      <a16:colId xmlns:a16="http://schemas.microsoft.com/office/drawing/2014/main" val="3761466822"/>
                    </a:ext>
                  </a:extLst>
                </a:gridCol>
                <a:gridCol w="791852">
                  <a:extLst>
                    <a:ext uri="{9D8B030D-6E8A-4147-A177-3AD203B41FA5}">
                      <a16:colId xmlns:a16="http://schemas.microsoft.com/office/drawing/2014/main" val="4125381541"/>
                    </a:ext>
                  </a:extLst>
                </a:gridCol>
                <a:gridCol w="801274">
                  <a:extLst>
                    <a:ext uri="{9D8B030D-6E8A-4147-A177-3AD203B41FA5}">
                      <a16:colId xmlns:a16="http://schemas.microsoft.com/office/drawing/2014/main" val="166080692"/>
                    </a:ext>
                  </a:extLst>
                </a:gridCol>
              </a:tblGrid>
              <a:tr h="553343">
                <a:tc gridSpan="7">
                  <a:txBody>
                    <a:bodyPr/>
                    <a:lstStyle/>
                    <a:p>
                      <a:pPr algn="ctr"/>
                      <a:r>
                        <a:rPr lang="it-IT" sz="1100" b="1">
                          <a:solidFill>
                            <a:schemeClr val="bg1"/>
                          </a:solidFill>
                          <a:latin typeface="+mj-lt"/>
                        </a:rPr>
                        <a:t>RISULTATI ANALISI DI SENSIBILITA’</a:t>
                      </a:r>
                    </a:p>
                  </a:txBody>
                  <a:tcPr anchor="ct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pPr algn="ctr"/>
                      <a:r>
                        <a:rPr lang="it-IT" sz="1800" b="1">
                          <a:solidFill>
                            <a:schemeClr val="tx2"/>
                          </a:solidFill>
                          <a:latin typeface="+mj-lt"/>
                        </a:rPr>
                        <a:t>Parametri scelti</a:t>
                      </a:r>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387222371"/>
                  </a:ext>
                </a:extLst>
              </a:tr>
              <a:tr h="597687">
                <a:tc rowSpan="2">
                  <a:txBody>
                    <a:bodyPr/>
                    <a:lstStyle/>
                    <a:p>
                      <a:pPr algn="ctr"/>
                      <a:r>
                        <a:rPr lang="it-IT" sz="900" b="1">
                          <a:solidFill>
                            <a:schemeClr val="tx2"/>
                          </a:solidFill>
                          <a:latin typeface="+mj-lt"/>
                        </a:rPr>
                        <a:t>CASO</a:t>
                      </a:r>
                    </a:p>
                  </a:txBody>
                  <a:tcPr anchor="ctr"/>
                </a:tc>
                <a:tc rowSpan="2">
                  <a:txBody>
                    <a:bodyPr/>
                    <a:lstStyle/>
                    <a:p>
                      <a:pPr algn="ctr"/>
                      <a:r>
                        <a:rPr lang="it-IT" sz="900" b="1">
                          <a:solidFill>
                            <a:schemeClr val="tx2"/>
                          </a:solidFill>
                          <a:latin typeface="+mj-lt"/>
                        </a:rPr>
                        <a:t>INVESTIMENTO INIZIALE [€]</a:t>
                      </a:r>
                    </a:p>
                  </a:txBody>
                  <a:tcPr anchor="ctr"/>
                </a:tc>
                <a:tc rowSpan="2">
                  <a:txBody>
                    <a:bodyPr/>
                    <a:lstStyle/>
                    <a:p>
                      <a:pPr algn="ctr"/>
                      <a:r>
                        <a:rPr lang="it-IT" sz="900" b="1">
                          <a:solidFill>
                            <a:schemeClr val="tx2"/>
                          </a:solidFill>
                          <a:latin typeface="+mj-lt"/>
                        </a:rPr>
                        <a:t>PARAMETRO ESAMINATO</a:t>
                      </a:r>
                    </a:p>
                  </a:txBody>
                  <a:tcPr anchor="ctr"/>
                </a:tc>
                <a:tc gridSpan="4">
                  <a:txBody>
                    <a:bodyPr/>
                    <a:lstStyle/>
                    <a:p>
                      <a:pPr algn="ctr"/>
                      <a:r>
                        <a:rPr lang="it-IT" sz="900" b="1" kern="1200">
                          <a:solidFill>
                            <a:srgbClr val="FF0000"/>
                          </a:solidFill>
                          <a:latin typeface="+mj-lt"/>
                        </a:rPr>
                        <a:t>QUANTITA’ DI RIFIUTI IN INGRESSO [ton/a]</a:t>
                      </a:r>
                      <a:endParaRPr lang="it-IT" sz="900" b="1" kern="1200">
                        <a:solidFill>
                          <a:srgbClr val="FF0000"/>
                        </a:solidFill>
                        <a:latin typeface="+mj-lt"/>
                        <a:ea typeface="+mn-ea"/>
                        <a:cs typeface="+mn-cs"/>
                      </a:endParaRPr>
                    </a:p>
                  </a:txBody>
                  <a:tcPr anchor="ctr"/>
                </a:tc>
                <a:tc hMerge="1">
                  <a:txBody>
                    <a:bodyPr/>
                    <a:lstStyle/>
                    <a:p>
                      <a:pPr algn="ctr"/>
                      <a:r>
                        <a:rPr lang="it-IT" sz="1600" b="1">
                          <a:solidFill>
                            <a:schemeClr val="tx2"/>
                          </a:solidFill>
                          <a:latin typeface="+mj-lt"/>
                        </a:rPr>
                        <a:t>VALORE DI PROGETTO</a:t>
                      </a:r>
                    </a:p>
                  </a:txBody>
                  <a:tcPr anchor="ctr"/>
                </a:tc>
                <a:tc hMerge="1">
                  <a:txBody>
                    <a:bodyPr/>
                    <a:lstStyle/>
                    <a:p>
                      <a:endParaRPr lang="it-IT"/>
                    </a:p>
                  </a:txBody>
                  <a:tcPr/>
                </a:tc>
                <a:tc hMerge="1">
                  <a:txBody>
                    <a:bodyPr/>
                    <a:lstStyle/>
                    <a:p>
                      <a:pPr algn="ctr"/>
                      <a:r>
                        <a:rPr lang="it-IT" sz="1600" b="1">
                          <a:latin typeface="+mj-lt"/>
                        </a:rPr>
                        <a:t>VALORE MASSIMO</a:t>
                      </a:r>
                    </a:p>
                  </a:txBody>
                  <a:tcPr anchor="ctr"/>
                </a:tc>
                <a:extLst>
                  <a:ext uri="{0D108BD9-81ED-4DB2-BD59-A6C34878D82A}">
                    <a16:rowId xmlns:a16="http://schemas.microsoft.com/office/drawing/2014/main" val="3951568607"/>
                  </a:ext>
                </a:extLst>
              </a:tr>
              <a:tr h="597687">
                <a:tc vMerge="1">
                  <a:txBody>
                    <a:bodyPr/>
                    <a:lstStyle/>
                    <a:p>
                      <a:pPr algn="ctr"/>
                      <a:endParaRPr lang="it-IT" sz="1600" b="1">
                        <a:solidFill>
                          <a:schemeClr val="tx2"/>
                        </a:solidFill>
                        <a:latin typeface="+mj-lt"/>
                      </a:endParaRPr>
                    </a:p>
                  </a:txBody>
                  <a:tcPr anchor="ctr"/>
                </a:tc>
                <a:tc vMerge="1">
                  <a:txBody>
                    <a:bodyPr/>
                    <a:lstStyle/>
                    <a:p>
                      <a:endParaRPr lang="it-IT"/>
                    </a:p>
                  </a:txBody>
                  <a:tcPr/>
                </a:tc>
                <a:tc vMerge="1">
                  <a:txBody>
                    <a:bodyPr/>
                    <a:lstStyle/>
                    <a:p>
                      <a:pPr algn="ctr"/>
                      <a:endParaRPr lang="it-IT" sz="1600" b="1">
                        <a:solidFill>
                          <a:schemeClr val="tx2"/>
                        </a:solidFill>
                        <a:latin typeface="+mj-lt"/>
                      </a:endParaRPr>
                    </a:p>
                  </a:txBody>
                  <a:tcPr anchor="ctr"/>
                </a:tc>
                <a:tc>
                  <a:txBody>
                    <a:bodyPr/>
                    <a:lstStyle/>
                    <a:p>
                      <a:pPr algn="ctr"/>
                      <a:r>
                        <a:rPr lang="it-IT" sz="900" b="0">
                          <a:solidFill>
                            <a:schemeClr val="tx1"/>
                          </a:solidFill>
                          <a:latin typeface="+mj-lt"/>
                        </a:rPr>
                        <a:t>83.410 (-10%)</a:t>
                      </a:r>
                    </a:p>
                  </a:txBody>
                  <a:tcPr anchor="ctr"/>
                </a:tc>
                <a:tc>
                  <a:txBody>
                    <a:bodyPr/>
                    <a:lstStyle/>
                    <a:p>
                      <a:pPr algn="ctr"/>
                      <a:r>
                        <a:rPr lang="it-IT" sz="900" b="1">
                          <a:solidFill>
                            <a:schemeClr val="tx1"/>
                          </a:solidFill>
                          <a:latin typeface="+mj-lt"/>
                        </a:rPr>
                        <a:t>92.678</a:t>
                      </a:r>
                    </a:p>
                  </a:txBody>
                  <a:tcPr anchor="ctr"/>
                </a:tc>
                <a:tc>
                  <a:txBody>
                    <a:bodyPr/>
                    <a:lstStyle/>
                    <a:p>
                      <a:pPr algn="ctr"/>
                      <a:r>
                        <a:rPr lang="it-IT" sz="900" b="0" kern="1200">
                          <a:solidFill>
                            <a:schemeClr val="tx1"/>
                          </a:solidFill>
                          <a:latin typeface="+mj-lt"/>
                        </a:rPr>
                        <a:t>101.946 (+10%)</a:t>
                      </a:r>
                      <a:endParaRPr lang="it-IT" sz="900" b="0" kern="1200">
                        <a:solidFill>
                          <a:schemeClr val="tx1"/>
                        </a:solidFill>
                        <a:latin typeface="+mj-lt"/>
                        <a:ea typeface="+mn-ea"/>
                        <a:cs typeface="+mn-cs"/>
                      </a:endParaRPr>
                    </a:p>
                  </a:txBody>
                  <a:tcPr anchor="ctr"/>
                </a:tc>
                <a:tc>
                  <a:txBody>
                    <a:bodyPr/>
                    <a:lstStyle/>
                    <a:p>
                      <a:pPr algn="ctr"/>
                      <a:r>
                        <a:rPr lang="it-IT" sz="900" b="0">
                          <a:solidFill>
                            <a:schemeClr val="tx1"/>
                          </a:solidFill>
                          <a:latin typeface="+mj-lt"/>
                        </a:rPr>
                        <a:t>111.214 (+20%)</a:t>
                      </a:r>
                    </a:p>
                  </a:txBody>
                  <a:tcPr anchor="ctr"/>
                </a:tc>
                <a:extLst>
                  <a:ext uri="{0D108BD9-81ED-4DB2-BD59-A6C34878D82A}">
                    <a16:rowId xmlns:a16="http://schemas.microsoft.com/office/drawing/2014/main" val="1129771842"/>
                  </a:ext>
                </a:extLst>
              </a:tr>
              <a:tr h="471894">
                <a:tc rowSpan="2">
                  <a:txBody>
                    <a:bodyPr/>
                    <a:lstStyle/>
                    <a:p>
                      <a:pPr algn="ctr"/>
                      <a:r>
                        <a:rPr lang="it-IT" sz="900" b="0">
                          <a:solidFill>
                            <a:schemeClr val="tx2"/>
                          </a:solidFill>
                          <a:latin typeface="+mj-lt"/>
                        </a:rPr>
                        <a:t>ON-GRID</a:t>
                      </a:r>
                    </a:p>
                  </a:txBody>
                  <a:tcPr anchor="ctr"/>
                </a:tc>
                <a:tc rowSpan="2">
                  <a:txBody>
                    <a:bodyPr/>
                    <a:lstStyle/>
                    <a:p>
                      <a:pPr algn="ctr"/>
                      <a:r>
                        <a:rPr lang="it-IT" sz="900" b="1" kern="1200">
                          <a:solidFill>
                            <a:schemeClr val="tx2"/>
                          </a:solidFill>
                          <a:latin typeface="+mj-lt"/>
                        </a:rPr>
                        <a:t>7.736.000 €</a:t>
                      </a:r>
                      <a:endParaRPr lang="it-IT" sz="900" b="1" kern="1200">
                        <a:solidFill>
                          <a:schemeClr val="tx2"/>
                        </a:solidFill>
                        <a:latin typeface="+mj-lt"/>
                        <a:ea typeface="+mn-ea"/>
                        <a:cs typeface="+mn-cs"/>
                      </a:endParaRPr>
                    </a:p>
                  </a:txBody>
                  <a:tcPr anchor="ctr"/>
                </a:tc>
                <a:tc>
                  <a:txBody>
                    <a:bodyPr/>
                    <a:lstStyle/>
                    <a:p>
                      <a:pPr algn="ctr"/>
                      <a:r>
                        <a:rPr lang="it-IT" sz="900" b="0">
                          <a:solidFill>
                            <a:schemeClr val="tx2"/>
                          </a:solidFill>
                          <a:latin typeface="+mj-lt"/>
                        </a:rPr>
                        <a:t>VAN [€]</a:t>
                      </a:r>
                      <a:endParaRPr lang="it-IT" sz="900" b="0" baseline="-25000">
                        <a:solidFill>
                          <a:schemeClr val="tx2"/>
                        </a:solidFill>
                        <a:latin typeface="+mj-lt"/>
                      </a:endParaRPr>
                    </a:p>
                  </a:txBody>
                  <a:tcPr anchor="ctr"/>
                </a:tc>
                <a:tc>
                  <a:txBody>
                    <a:bodyPr/>
                    <a:lstStyle/>
                    <a:p>
                      <a:pPr algn="ctr" fontAlgn="b"/>
                      <a:r>
                        <a:rPr lang="it-IT" sz="900" b="0" u="none" strike="noStrike">
                          <a:solidFill>
                            <a:schemeClr val="tx1"/>
                          </a:solidFill>
                          <a:effectLst/>
                          <a:latin typeface="+mj-lt"/>
                        </a:rPr>
                        <a:t>1.448.185,25 </a:t>
                      </a:r>
                      <a:endParaRPr lang="it-IT" sz="900" b="0" i="0" u="none" strike="noStrike">
                        <a:solidFill>
                          <a:schemeClr val="tx1"/>
                        </a:solidFill>
                        <a:effectLst/>
                        <a:latin typeface="+mj-lt"/>
                      </a:endParaRP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it-IT" sz="900" b="1" u="none" strike="noStrike">
                          <a:solidFill>
                            <a:schemeClr val="tx1"/>
                          </a:solidFill>
                          <a:effectLst/>
                          <a:latin typeface="+mj-lt"/>
                        </a:rPr>
                        <a:t>320.899,92      </a:t>
                      </a:r>
                      <a:endParaRPr lang="it-IT" sz="900" b="1" i="0" u="none" strike="noStrike">
                        <a:solidFill>
                          <a:schemeClr val="tx1"/>
                        </a:solidFill>
                        <a:effectLst/>
                        <a:latin typeface="+mj-lt"/>
                      </a:endParaRP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it-IT" sz="900" b="0" u="none" strike="noStrike">
                          <a:solidFill>
                            <a:schemeClr val="tx1"/>
                          </a:solidFill>
                          <a:effectLst/>
                          <a:latin typeface="+mj-lt"/>
                        </a:rPr>
                        <a:t>  2.089.985,10 </a:t>
                      </a:r>
                      <a:endParaRPr lang="it-IT" sz="900" b="0" i="0" u="none" strike="noStrike">
                        <a:solidFill>
                          <a:schemeClr val="tx1"/>
                        </a:solidFill>
                        <a:effectLst/>
                        <a:latin typeface="+mj-lt"/>
                      </a:endParaRP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it-IT" sz="900" b="0" u="none" strike="noStrike">
                          <a:solidFill>
                            <a:schemeClr val="tx1"/>
                          </a:solidFill>
                          <a:effectLst/>
                          <a:latin typeface="+mj-lt"/>
                        </a:rPr>
                        <a:t> 3.859.070,27 </a:t>
                      </a:r>
                      <a:endParaRPr lang="it-IT" sz="900" b="0" i="0" u="none" strike="noStrike">
                        <a:solidFill>
                          <a:schemeClr val="tx1"/>
                        </a:solidFill>
                        <a:effectLst/>
                        <a:latin typeface="+mj-lt"/>
                      </a:endParaRPr>
                    </a:p>
                  </a:txBody>
                  <a:tcPr marL="7620" marR="7620" marT="7620" marB="0" anchor="ctr"/>
                </a:tc>
                <a:extLst>
                  <a:ext uri="{0D108BD9-81ED-4DB2-BD59-A6C34878D82A}">
                    <a16:rowId xmlns:a16="http://schemas.microsoft.com/office/drawing/2014/main" val="4136618787"/>
                  </a:ext>
                </a:extLst>
              </a:tr>
              <a:tr h="471894">
                <a:tc vMerge="1">
                  <a:txBody>
                    <a:bodyPr/>
                    <a:lstStyle/>
                    <a:p>
                      <a:pPr algn="ctr"/>
                      <a:endParaRPr lang="it-IT" sz="1600" b="0">
                        <a:solidFill>
                          <a:schemeClr val="tx2"/>
                        </a:solidFill>
                        <a:latin typeface="+mj-lt"/>
                      </a:endParaRPr>
                    </a:p>
                  </a:txBody>
                  <a:tcPr anchor="ctr"/>
                </a:tc>
                <a:tc vMerge="1">
                  <a:txBody>
                    <a:bodyPr/>
                    <a:lstStyle/>
                    <a:p>
                      <a:pPr algn="ctr"/>
                      <a:endParaRPr lang="it-IT" sz="900" b="0" kern="1200">
                        <a:solidFill>
                          <a:schemeClr val="tx2"/>
                        </a:solidFill>
                        <a:latin typeface="+mj-lt"/>
                        <a:ea typeface="+mn-ea"/>
                        <a:cs typeface="+mn-cs"/>
                      </a:endParaRPr>
                    </a:p>
                  </a:txBody>
                  <a:tcPr anchor="ctr"/>
                </a:tc>
                <a:tc>
                  <a:txBody>
                    <a:bodyPr/>
                    <a:lstStyle/>
                    <a:p>
                      <a:pPr algn="ctr"/>
                      <a:r>
                        <a:rPr lang="it-IT" sz="900" b="0" kern="1200">
                          <a:solidFill>
                            <a:schemeClr val="tx2"/>
                          </a:solidFill>
                          <a:latin typeface="+mj-lt"/>
                        </a:rPr>
                        <a:t>PBP [anni]</a:t>
                      </a:r>
                      <a:endParaRPr lang="it-IT" sz="900" b="0" kern="1200">
                        <a:solidFill>
                          <a:schemeClr val="tx2"/>
                        </a:solidFill>
                        <a:latin typeface="+mj-lt"/>
                        <a:ea typeface="+mn-ea"/>
                        <a:cs typeface="+mn-cs"/>
                      </a:endParaRPr>
                    </a:p>
                  </a:txBody>
                  <a:tcPr anchor="ctr"/>
                </a:tc>
                <a:tc>
                  <a:txBody>
                    <a:bodyPr/>
                    <a:lstStyle/>
                    <a:p>
                      <a:pPr algn="ctr" fontAlgn="b"/>
                      <a:r>
                        <a:rPr lang="it-IT" sz="900" b="0" u="none" strike="noStrike">
                          <a:solidFill>
                            <a:schemeClr val="tx1"/>
                          </a:solidFill>
                          <a:effectLst/>
                          <a:latin typeface="+mj-lt"/>
                        </a:rPr>
                        <a:t>20</a:t>
                      </a:r>
                      <a:endParaRPr lang="it-IT" sz="900" b="0" i="0" u="none" strike="noStrike">
                        <a:solidFill>
                          <a:schemeClr val="tx1"/>
                        </a:solidFill>
                        <a:effectLst/>
                        <a:latin typeface="+mj-lt"/>
                      </a:endParaRPr>
                    </a:p>
                  </a:txBody>
                  <a:tcPr marL="7620" marR="7620" marT="7620" marB="0" anchor="ctr"/>
                </a:tc>
                <a:tc>
                  <a:txBody>
                    <a:bodyPr/>
                    <a:lstStyle/>
                    <a:p>
                      <a:pPr algn="ctr" fontAlgn="b"/>
                      <a:r>
                        <a:rPr lang="it-IT" sz="900" b="1" u="none" strike="noStrike">
                          <a:solidFill>
                            <a:schemeClr val="tx1"/>
                          </a:solidFill>
                          <a:effectLst/>
                          <a:latin typeface="+mj-lt"/>
                        </a:rPr>
                        <a:t>17</a:t>
                      </a:r>
                      <a:endParaRPr lang="it-IT" sz="900" b="1" i="0" u="none" strike="noStrike">
                        <a:solidFill>
                          <a:schemeClr val="tx1"/>
                        </a:solidFill>
                        <a:effectLst/>
                        <a:latin typeface="+mj-lt"/>
                      </a:endParaRPr>
                    </a:p>
                  </a:txBody>
                  <a:tcPr marL="7620" marR="7620" marT="7620" marB="0" anchor="ctr"/>
                </a:tc>
                <a:tc>
                  <a:txBody>
                    <a:bodyPr/>
                    <a:lstStyle/>
                    <a:p>
                      <a:pPr algn="ctr" fontAlgn="b"/>
                      <a:r>
                        <a:rPr lang="it-IT" sz="900" b="0" u="none" strike="noStrike">
                          <a:solidFill>
                            <a:schemeClr val="tx1"/>
                          </a:solidFill>
                          <a:effectLst/>
                          <a:latin typeface="+mj-lt"/>
                        </a:rPr>
                        <a:t>14</a:t>
                      </a:r>
                      <a:endParaRPr lang="it-IT" sz="900" b="0" i="0" u="none" strike="noStrike">
                        <a:solidFill>
                          <a:schemeClr val="tx1"/>
                        </a:solidFill>
                        <a:effectLst/>
                        <a:latin typeface="+mj-lt"/>
                      </a:endParaRPr>
                    </a:p>
                  </a:txBody>
                  <a:tcPr marL="7620" marR="7620" marT="7620" marB="0" anchor="ctr"/>
                </a:tc>
                <a:tc>
                  <a:txBody>
                    <a:bodyPr/>
                    <a:lstStyle/>
                    <a:p>
                      <a:pPr marL="0" algn="ctr" defTabSz="914400" rtl="0" eaLnBrk="1" fontAlgn="b" latinLnBrk="0" hangingPunct="1"/>
                      <a:r>
                        <a:rPr lang="it-IT" sz="900" b="0" kern="1200">
                          <a:solidFill>
                            <a:schemeClr val="tx1"/>
                          </a:solidFill>
                          <a:latin typeface="+mj-lt"/>
                        </a:rPr>
                        <a:t>12</a:t>
                      </a:r>
                      <a:endParaRPr lang="it-IT" sz="900" b="0" kern="1200">
                        <a:solidFill>
                          <a:schemeClr val="tx1"/>
                        </a:solidFill>
                        <a:latin typeface="+mj-lt"/>
                        <a:ea typeface="+mn-ea"/>
                        <a:cs typeface="+mn-cs"/>
                      </a:endParaRPr>
                    </a:p>
                  </a:txBody>
                  <a:tcPr marL="7620" marR="7620" marT="7620" marB="0" anchor="ctr"/>
                </a:tc>
                <a:extLst>
                  <a:ext uri="{0D108BD9-81ED-4DB2-BD59-A6C34878D82A}">
                    <a16:rowId xmlns:a16="http://schemas.microsoft.com/office/drawing/2014/main" val="2715517282"/>
                  </a:ext>
                </a:extLst>
              </a:tr>
              <a:tr h="597687">
                <a:tc rowSpan="2">
                  <a:txBody>
                    <a:bodyPr/>
                    <a:lstStyle/>
                    <a:p>
                      <a:pPr algn="ctr"/>
                      <a:r>
                        <a:rPr lang="it-IT" sz="900" b="0">
                          <a:solidFill>
                            <a:schemeClr val="tx2"/>
                          </a:solidFill>
                          <a:latin typeface="+mj-lt"/>
                        </a:rPr>
                        <a:t>COGENERATORE</a:t>
                      </a:r>
                    </a:p>
                  </a:txBody>
                  <a:tcPr anchor="ctr"/>
                </a:tc>
                <a:tc rowSpan="2">
                  <a:txBody>
                    <a:bodyPr/>
                    <a:lstStyle/>
                    <a:p>
                      <a:pPr marL="0" algn="ctr" defTabSz="914400" rtl="0" eaLnBrk="1" latinLnBrk="0" hangingPunct="1"/>
                      <a:r>
                        <a:rPr lang="it-IT" sz="900" b="1" kern="1200">
                          <a:solidFill>
                            <a:schemeClr val="tx2"/>
                          </a:solidFill>
                          <a:latin typeface="+mj-lt"/>
                        </a:rPr>
                        <a:t>8.147.000 €</a:t>
                      </a:r>
                      <a:endParaRPr lang="it-IT" sz="900" b="1" kern="1200">
                        <a:solidFill>
                          <a:schemeClr val="tx2"/>
                        </a:solidFill>
                        <a:latin typeface="+mj-lt"/>
                        <a:ea typeface="+mn-ea"/>
                        <a:cs typeface="+mn-cs"/>
                      </a:endParaRPr>
                    </a:p>
                  </a:txBody>
                  <a:tcPr anchor="ctr"/>
                </a:tc>
                <a:tc>
                  <a:txBody>
                    <a:bodyPr/>
                    <a:lstStyle/>
                    <a:p>
                      <a:pPr marL="0" algn="ctr" defTabSz="914400" rtl="0" eaLnBrk="1" latinLnBrk="0" hangingPunct="1"/>
                      <a:r>
                        <a:rPr lang="it-IT" sz="900" b="0" kern="1200">
                          <a:solidFill>
                            <a:schemeClr val="tx2"/>
                          </a:solidFill>
                          <a:latin typeface="+mj-lt"/>
                        </a:rPr>
                        <a:t>VAN [€]</a:t>
                      </a:r>
                      <a:endParaRPr lang="it-IT" sz="900" b="0" kern="1200">
                        <a:solidFill>
                          <a:schemeClr val="tx2"/>
                        </a:solidFill>
                        <a:latin typeface="+mj-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900" b="0" u="none" strike="noStrike" kern="1200">
                          <a:solidFill>
                            <a:schemeClr val="tx1"/>
                          </a:solidFill>
                          <a:effectLst/>
                          <a:latin typeface="+mj-lt"/>
                        </a:rPr>
                        <a:t>     734.112,91 </a:t>
                      </a:r>
                      <a:endParaRPr lang="it-IT" sz="900" b="0" i="0" u="none" strike="noStrike" kern="1200">
                        <a:solidFill>
                          <a:schemeClr val="tx1"/>
                        </a:solidFill>
                        <a:effectLst/>
                        <a:latin typeface="+mj-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it-IT" sz="900" b="1" u="none" strike="noStrike">
                        <a:solidFill>
                          <a:schemeClr val="tx1"/>
                        </a:solidFill>
                        <a:effectLst/>
                        <a:latin typeface="+mj-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it-IT" sz="900" b="1" u="none" strike="noStrike">
                          <a:solidFill>
                            <a:schemeClr val="tx1"/>
                          </a:solidFill>
                          <a:effectLst/>
                          <a:latin typeface="+mj-lt"/>
                        </a:rPr>
                        <a:t>2.704.645,84</a:t>
                      </a:r>
                      <a:endParaRPr lang="it-IT" sz="900" b="1" i="0" u="none" strike="noStrike">
                        <a:solidFill>
                          <a:schemeClr val="tx1"/>
                        </a:solidFill>
                        <a:effectLst/>
                        <a:latin typeface="+mj-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900" b="0" u="none" strike="noStrike">
                          <a:solidFill>
                            <a:schemeClr val="tx1"/>
                          </a:solidFill>
                          <a:effectLst/>
                          <a:latin typeface="+mj-lt"/>
                        </a:rPr>
                        <a:t>    4.675.178,78 </a:t>
                      </a:r>
                      <a:endParaRPr lang="it-IT" sz="900" b="0" i="0" u="none" strike="noStrike">
                        <a:solidFill>
                          <a:schemeClr val="tx1"/>
                        </a:solidFill>
                        <a:effectLst/>
                        <a:latin typeface="+mj-lt"/>
                      </a:endParaRPr>
                    </a:p>
                  </a:txBody>
                  <a:tcPr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it-IT" sz="900" b="0" u="none" strike="noStrike">
                          <a:solidFill>
                            <a:schemeClr val="tx1"/>
                          </a:solidFill>
                          <a:effectLst/>
                          <a:latin typeface="+mj-lt"/>
                        </a:rPr>
                        <a:t>    </a:t>
                      </a:r>
                    </a:p>
                    <a:p>
                      <a:pPr marL="0" marR="0" lvl="0" indent="0" algn="ctr" defTabSz="914400" rtl="0" eaLnBrk="1" fontAlgn="b" latinLnBrk="0" hangingPunct="1">
                        <a:lnSpc>
                          <a:spcPct val="100000"/>
                        </a:lnSpc>
                        <a:spcBef>
                          <a:spcPts val="0"/>
                        </a:spcBef>
                        <a:spcAft>
                          <a:spcPts val="0"/>
                        </a:spcAft>
                        <a:buClrTx/>
                        <a:buSzTx/>
                        <a:buFontTx/>
                        <a:buNone/>
                        <a:tabLst/>
                        <a:defRPr/>
                      </a:pPr>
                      <a:r>
                        <a:rPr lang="it-IT" sz="900" b="0" u="none" strike="noStrike">
                          <a:solidFill>
                            <a:schemeClr val="tx1"/>
                          </a:solidFill>
                          <a:effectLst/>
                          <a:latin typeface="+mj-lt"/>
                        </a:rPr>
                        <a:t>6.645.711,71 </a:t>
                      </a:r>
                      <a:endParaRPr lang="it-IT" sz="900" b="0" i="0" u="none" strike="noStrike">
                        <a:solidFill>
                          <a:schemeClr val="tx1"/>
                        </a:solidFill>
                        <a:effectLst/>
                        <a:latin typeface="+mj-lt"/>
                      </a:endParaRPr>
                    </a:p>
                  </a:txBody>
                  <a:tcPr marL="7620" marR="7620" marT="7620" marB="0" anchor="ctr"/>
                </a:tc>
                <a:extLst>
                  <a:ext uri="{0D108BD9-81ED-4DB2-BD59-A6C34878D82A}">
                    <a16:rowId xmlns:a16="http://schemas.microsoft.com/office/drawing/2014/main" val="269430089"/>
                  </a:ext>
                </a:extLst>
              </a:tr>
              <a:tr h="597687">
                <a:tc vMerge="1">
                  <a:txBody>
                    <a:bodyPr/>
                    <a:lstStyle/>
                    <a:p>
                      <a:pPr algn="ctr"/>
                      <a:endParaRPr lang="it-IT" sz="1600" b="0">
                        <a:solidFill>
                          <a:schemeClr val="tx2"/>
                        </a:solidFill>
                        <a:latin typeface="+mj-lt"/>
                      </a:endParaRPr>
                    </a:p>
                  </a:txBody>
                  <a:tcPr anchor="ctr">
                    <a:solidFill>
                      <a:schemeClr val="accent1">
                        <a:lumMod val="40000"/>
                        <a:lumOff val="60000"/>
                      </a:schemeClr>
                    </a:solidFill>
                  </a:tcPr>
                </a:tc>
                <a:tc vMerge="1">
                  <a:txBody>
                    <a:bodyPr/>
                    <a:lstStyle/>
                    <a:p>
                      <a:pPr algn="ctr"/>
                      <a:endParaRPr lang="it-IT" sz="900" b="0" kern="1200">
                        <a:solidFill>
                          <a:schemeClr val="tx2"/>
                        </a:solidFill>
                        <a:latin typeface="+mj-lt"/>
                        <a:ea typeface="+mn-ea"/>
                        <a:cs typeface="+mn-cs"/>
                      </a:endParaRPr>
                    </a:p>
                  </a:txBody>
                  <a:tcPr anchor="ctr">
                    <a:solidFill>
                      <a:schemeClr val="accent1">
                        <a:lumMod val="40000"/>
                        <a:lumOff val="60000"/>
                      </a:schemeClr>
                    </a:solidFill>
                  </a:tcPr>
                </a:tc>
                <a:tc>
                  <a:txBody>
                    <a:bodyPr/>
                    <a:lstStyle/>
                    <a:p>
                      <a:pPr algn="ctr"/>
                      <a:r>
                        <a:rPr lang="it-IT" sz="900" b="0" kern="1200">
                          <a:solidFill>
                            <a:schemeClr val="tx2"/>
                          </a:solidFill>
                          <a:latin typeface="+mj-lt"/>
                        </a:rPr>
                        <a:t>PBP [anni]</a:t>
                      </a:r>
                      <a:endParaRPr lang="it-IT" sz="900" b="0" kern="1200">
                        <a:solidFill>
                          <a:schemeClr val="tx2"/>
                        </a:solidFill>
                        <a:latin typeface="+mj-lt"/>
                        <a:ea typeface="+mn-ea"/>
                        <a:cs typeface="+mn-cs"/>
                      </a:endParaRPr>
                    </a:p>
                  </a:txBody>
                  <a:tcPr anchor="ctr"/>
                </a:tc>
                <a:tc>
                  <a:txBody>
                    <a:bodyPr/>
                    <a:lstStyle/>
                    <a:p>
                      <a:pPr algn="ctr"/>
                      <a:r>
                        <a:rPr lang="it-IT" sz="900" b="0">
                          <a:solidFill>
                            <a:schemeClr val="tx1"/>
                          </a:solidFill>
                          <a:latin typeface="+mj-lt"/>
                        </a:rPr>
                        <a:t>16</a:t>
                      </a:r>
                    </a:p>
                  </a:txBody>
                  <a:tcPr anchor="ctr"/>
                </a:tc>
                <a:tc>
                  <a:txBody>
                    <a:bodyPr/>
                    <a:lstStyle/>
                    <a:p>
                      <a:pPr marL="0" algn="ctr" defTabSz="914400" rtl="0" eaLnBrk="1" fontAlgn="b" latinLnBrk="0" hangingPunct="1"/>
                      <a:r>
                        <a:rPr lang="it-IT" sz="900" b="1" kern="1200">
                          <a:solidFill>
                            <a:schemeClr val="tx1"/>
                          </a:solidFill>
                          <a:latin typeface="+mj-lt"/>
                        </a:rPr>
                        <a:t>14</a:t>
                      </a:r>
                      <a:endParaRPr lang="it-IT" sz="900" b="1" kern="1200">
                        <a:solidFill>
                          <a:schemeClr val="tx1"/>
                        </a:solidFill>
                        <a:latin typeface="+mj-lt"/>
                        <a:ea typeface="+mn-ea"/>
                        <a:cs typeface="+mn-cs"/>
                      </a:endParaRPr>
                    </a:p>
                  </a:txBody>
                  <a:tcPr anchor="ctr"/>
                </a:tc>
                <a:tc>
                  <a:txBody>
                    <a:bodyPr/>
                    <a:lstStyle/>
                    <a:p>
                      <a:pPr marL="0" algn="ctr" defTabSz="914400" rtl="0" eaLnBrk="1" fontAlgn="b" latinLnBrk="0" hangingPunct="1"/>
                      <a:r>
                        <a:rPr lang="it-IT" sz="900" b="0" kern="1200">
                          <a:solidFill>
                            <a:schemeClr val="tx1"/>
                          </a:solidFill>
                          <a:latin typeface="+mj-lt"/>
                        </a:rPr>
                        <a:t>12</a:t>
                      </a:r>
                      <a:endParaRPr lang="it-IT" sz="900" b="0" kern="1200">
                        <a:solidFill>
                          <a:schemeClr val="tx1"/>
                        </a:solidFill>
                        <a:latin typeface="+mj-lt"/>
                        <a:ea typeface="+mn-ea"/>
                        <a:cs typeface="+mn-cs"/>
                      </a:endParaRPr>
                    </a:p>
                  </a:txBody>
                  <a:tcPr anchor="ctr"/>
                </a:tc>
                <a:tc>
                  <a:txBody>
                    <a:bodyPr/>
                    <a:lstStyle/>
                    <a:p>
                      <a:pPr marL="0" algn="ctr" defTabSz="914400" rtl="0" eaLnBrk="1" latinLnBrk="0" hangingPunct="1"/>
                      <a:r>
                        <a:rPr lang="it-IT" sz="900" b="0" kern="1200">
                          <a:solidFill>
                            <a:schemeClr val="tx1"/>
                          </a:solidFill>
                          <a:latin typeface="+mj-lt"/>
                        </a:rPr>
                        <a:t>10</a:t>
                      </a:r>
                      <a:endParaRPr lang="it-IT" sz="900" b="0" kern="1200">
                        <a:solidFill>
                          <a:schemeClr val="tx1"/>
                        </a:solidFill>
                        <a:latin typeface="+mj-lt"/>
                        <a:ea typeface="+mn-ea"/>
                        <a:cs typeface="+mn-cs"/>
                      </a:endParaRPr>
                    </a:p>
                  </a:txBody>
                  <a:tcPr anchor="ctr"/>
                </a:tc>
                <a:extLst>
                  <a:ext uri="{0D108BD9-81ED-4DB2-BD59-A6C34878D82A}">
                    <a16:rowId xmlns:a16="http://schemas.microsoft.com/office/drawing/2014/main" val="1936625433"/>
                  </a:ext>
                </a:extLst>
              </a:tr>
              <a:tr h="597687">
                <a:tc rowSpan="2">
                  <a:txBody>
                    <a:bodyPr/>
                    <a:lstStyle/>
                    <a:p>
                      <a:pPr algn="ctr"/>
                      <a:r>
                        <a:rPr lang="it-IT" sz="900" b="0">
                          <a:solidFill>
                            <a:schemeClr val="tx2"/>
                          </a:solidFill>
                          <a:latin typeface="+mj-lt"/>
                        </a:rPr>
                        <a:t>EOLICO</a:t>
                      </a:r>
                    </a:p>
                  </a:txBody>
                  <a:tcPr anchor="ctr"/>
                </a:tc>
                <a:tc rowSpan="2">
                  <a:txBody>
                    <a:bodyPr/>
                    <a:lstStyle/>
                    <a:p>
                      <a:pPr algn="ctr"/>
                      <a:r>
                        <a:rPr lang="it-IT" sz="900" b="1" kern="1200">
                          <a:solidFill>
                            <a:schemeClr val="tx2"/>
                          </a:solidFill>
                          <a:latin typeface="+mj-lt"/>
                        </a:rPr>
                        <a:t>9.781.000 €</a:t>
                      </a:r>
                      <a:endParaRPr lang="it-IT" sz="900" b="1" kern="1200">
                        <a:solidFill>
                          <a:schemeClr val="tx2"/>
                        </a:solidFill>
                        <a:latin typeface="+mj-lt"/>
                        <a:ea typeface="+mn-ea"/>
                        <a:cs typeface="+mn-cs"/>
                      </a:endParaRPr>
                    </a:p>
                  </a:txBody>
                  <a:tcPr anchor="ctr"/>
                </a:tc>
                <a:tc>
                  <a:txBody>
                    <a:bodyPr/>
                    <a:lstStyle/>
                    <a:p>
                      <a:pPr algn="ctr"/>
                      <a:r>
                        <a:rPr lang="it-IT" sz="900" b="0">
                          <a:solidFill>
                            <a:schemeClr val="tx2"/>
                          </a:solidFill>
                          <a:latin typeface="+mj-lt"/>
                        </a:rPr>
                        <a:t>VAN [€]</a:t>
                      </a:r>
                    </a:p>
                  </a:txBody>
                  <a:tcPr anchor="ctr"/>
                </a:tc>
                <a:tc>
                  <a:txBody>
                    <a:bodyPr/>
                    <a:lstStyle/>
                    <a:p>
                      <a:pPr algn="ctr" fontAlgn="b"/>
                      <a:r>
                        <a:rPr lang="it-IT" sz="900" b="0" u="none" strike="noStrike" kern="1200">
                          <a:solidFill>
                            <a:schemeClr val="tx1"/>
                          </a:solidFill>
                          <a:effectLst/>
                          <a:latin typeface="+mj-lt"/>
                        </a:rPr>
                        <a:t>5.164.072,09</a:t>
                      </a:r>
                      <a:r>
                        <a:rPr lang="it-IT" sz="900" b="0" u="none" strike="noStrike">
                          <a:solidFill>
                            <a:schemeClr val="tx1"/>
                          </a:solidFill>
                          <a:effectLst/>
                          <a:latin typeface="+mj-lt"/>
                        </a:rPr>
                        <a:t> </a:t>
                      </a:r>
                      <a:endParaRPr lang="it-IT" sz="900" b="0" i="0" u="none" strike="noStrike">
                        <a:solidFill>
                          <a:schemeClr val="tx1"/>
                        </a:solidFill>
                        <a:effectLst/>
                        <a:latin typeface="+mj-lt"/>
                      </a:endParaRPr>
                    </a:p>
                  </a:txBody>
                  <a:tcPr marL="7620" marR="7620" marT="762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900" b="1" u="none" strike="noStrike">
                          <a:solidFill>
                            <a:schemeClr val="tx1"/>
                          </a:solidFill>
                          <a:effectLst/>
                          <a:latin typeface="+mj-lt"/>
                        </a:rPr>
                        <a:t> 7.104.458,80 </a:t>
                      </a:r>
                      <a:endParaRPr lang="it-IT" sz="900" b="1" i="0" u="none" strike="noStrike">
                        <a:solidFill>
                          <a:schemeClr val="tx1"/>
                        </a:solidFill>
                        <a:effectLst/>
                        <a:latin typeface="+mj-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900" b="0" u="none" strike="noStrike">
                          <a:solidFill>
                            <a:schemeClr val="tx1"/>
                          </a:solidFill>
                          <a:effectLst/>
                          <a:latin typeface="+mj-lt"/>
                        </a:rPr>
                        <a:t>9.046.045,88 </a:t>
                      </a:r>
                      <a:endParaRPr lang="it-IT" sz="900" b="0" i="0" u="none" strike="noStrike">
                        <a:solidFill>
                          <a:schemeClr val="tx1"/>
                        </a:solidFill>
                        <a:effectLst/>
                        <a:latin typeface="+mj-lt"/>
                      </a:endParaRPr>
                    </a:p>
                  </a:txBody>
                  <a:tcPr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it-IT" sz="900" b="0" u="none" strike="noStrike">
                          <a:solidFill>
                            <a:schemeClr val="tx1"/>
                          </a:solidFill>
                          <a:effectLst/>
                          <a:latin typeface="+mj-lt"/>
                        </a:rPr>
                        <a:t>10.986.432,59 </a:t>
                      </a:r>
                      <a:endParaRPr lang="it-IT" sz="900" b="0" i="0" u="none" strike="noStrike">
                        <a:solidFill>
                          <a:schemeClr val="tx1"/>
                        </a:solidFill>
                        <a:effectLst/>
                        <a:latin typeface="+mj-lt"/>
                      </a:endParaRPr>
                    </a:p>
                  </a:txBody>
                  <a:tcPr marL="7620" marR="7620" marT="7620" marB="0" anchor="ctr"/>
                </a:tc>
                <a:extLst>
                  <a:ext uri="{0D108BD9-81ED-4DB2-BD59-A6C34878D82A}">
                    <a16:rowId xmlns:a16="http://schemas.microsoft.com/office/drawing/2014/main" val="2279405904"/>
                  </a:ext>
                </a:extLst>
              </a:tr>
              <a:tr h="597687">
                <a:tc vMerge="1">
                  <a:txBody>
                    <a:bodyPr/>
                    <a:lstStyle/>
                    <a:p>
                      <a:pPr algn="ctr"/>
                      <a:endParaRPr lang="it-IT" sz="1600" b="0">
                        <a:solidFill>
                          <a:schemeClr val="tx2"/>
                        </a:solidFill>
                        <a:latin typeface="+mj-lt"/>
                      </a:endParaRPr>
                    </a:p>
                  </a:txBody>
                  <a:tcPr anchor="ctr"/>
                </a:tc>
                <a:tc vMerge="1">
                  <a:txBody>
                    <a:bodyPr/>
                    <a:lstStyle/>
                    <a:p>
                      <a:pPr algn="ctr"/>
                      <a:endParaRPr lang="it-IT" sz="900" b="0" kern="1200">
                        <a:solidFill>
                          <a:schemeClr val="tx2"/>
                        </a:solidFill>
                        <a:latin typeface="+mj-lt"/>
                        <a:ea typeface="+mn-ea"/>
                        <a:cs typeface="+mn-cs"/>
                      </a:endParaRPr>
                    </a:p>
                  </a:txBody>
                  <a:tcPr anchor="ctr"/>
                </a:tc>
                <a:tc>
                  <a:txBody>
                    <a:bodyPr/>
                    <a:lstStyle/>
                    <a:p>
                      <a:pPr algn="ctr"/>
                      <a:r>
                        <a:rPr lang="it-IT" sz="900" b="0" kern="1200">
                          <a:solidFill>
                            <a:schemeClr val="tx2"/>
                          </a:solidFill>
                          <a:latin typeface="+mj-lt"/>
                        </a:rPr>
                        <a:t>PBP [anni]</a:t>
                      </a:r>
                      <a:endParaRPr lang="it-IT" sz="900" b="0" kern="1200">
                        <a:solidFill>
                          <a:schemeClr val="tx2"/>
                        </a:solidFill>
                        <a:latin typeface="+mj-lt"/>
                        <a:ea typeface="+mn-ea"/>
                        <a:cs typeface="+mn-cs"/>
                      </a:endParaRPr>
                    </a:p>
                  </a:txBody>
                  <a:tcPr anchor="ctr"/>
                </a:tc>
                <a:tc>
                  <a:txBody>
                    <a:bodyPr/>
                    <a:lstStyle/>
                    <a:p>
                      <a:pPr algn="ctr"/>
                      <a:r>
                        <a:rPr lang="it-IT" sz="900" b="0">
                          <a:solidFill>
                            <a:schemeClr val="tx1"/>
                          </a:solidFill>
                          <a:latin typeface="+mj-lt"/>
                        </a:rPr>
                        <a:t>12</a:t>
                      </a:r>
                    </a:p>
                  </a:txBody>
                  <a:tcPr anchor="ctr"/>
                </a:tc>
                <a:tc>
                  <a:txBody>
                    <a:bodyPr/>
                    <a:lstStyle/>
                    <a:p>
                      <a:pPr marL="0" algn="ctr" defTabSz="914400" rtl="0" eaLnBrk="1" fontAlgn="b" latinLnBrk="0" hangingPunct="1"/>
                      <a:r>
                        <a:rPr lang="it-IT" sz="900" b="1" kern="1200">
                          <a:solidFill>
                            <a:schemeClr val="tx1"/>
                          </a:solidFill>
                          <a:latin typeface="+mj-lt"/>
                        </a:rPr>
                        <a:t>11</a:t>
                      </a:r>
                      <a:endParaRPr lang="it-IT" sz="900" b="1" kern="1200">
                        <a:solidFill>
                          <a:schemeClr val="tx1"/>
                        </a:solidFill>
                        <a:latin typeface="+mj-lt"/>
                        <a:ea typeface="+mn-ea"/>
                        <a:cs typeface="+mn-cs"/>
                      </a:endParaRPr>
                    </a:p>
                  </a:txBody>
                  <a:tcPr anchor="ctr"/>
                </a:tc>
                <a:tc>
                  <a:txBody>
                    <a:bodyPr/>
                    <a:lstStyle/>
                    <a:p>
                      <a:pPr marL="0" algn="ctr" defTabSz="914400" rtl="0" eaLnBrk="1" fontAlgn="b" latinLnBrk="0" hangingPunct="1"/>
                      <a:r>
                        <a:rPr lang="it-IT" sz="900" b="0" kern="1200">
                          <a:solidFill>
                            <a:schemeClr val="tx1"/>
                          </a:solidFill>
                          <a:latin typeface="+mj-lt"/>
                        </a:rPr>
                        <a:t>10</a:t>
                      </a:r>
                      <a:endParaRPr lang="it-IT" sz="900" b="0" kern="1200">
                        <a:solidFill>
                          <a:schemeClr val="tx1"/>
                        </a:solidFill>
                        <a:latin typeface="+mj-lt"/>
                        <a:ea typeface="+mn-ea"/>
                        <a:cs typeface="+mn-cs"/>
                      </a:endParaRPr>
                    </a:p>
                  </a:txBody>
                  <a:tcPr anchor="ctr"/>
                </a:tc>
                <a:tc>
                  <a:txBody>
                    <a:bodyPr/>
                    <a:lstStyle/>
                    <a:p>
                      <a:pPr algn="ctr"/>
                      <a:r>
                        <a:rPr lang="it-IT" sz="900" b="0" kern="1200">
                          <a:solidFill>
                            <a:schemeClr val="tx1"/>
                          </a:solidFill>
                          <a:latin typeface="+mj-lt"/>
                        </a:rPr>
                        <a:t>9</a:t>
                      </a:r>
                      <a:endParaRPr lang="it-IT" sz="900" b="0" kern="1200">
                        <a:solidFill>
                          <a:schemeClr val="tx1"/>
                        </a:solidFill>
                        <a:latin typeface="+mj-lt"/>
                        <a:ea typeface="+mn-ea"/>
                        <a:cs typeface="+mn-cs"/>
                      </a:endParaRPr>
                    </a:p>
                  </a:txBody>
                  <a:tcPr anchor="ctr"/>
                </a:tc>
                <a:extLst>
                  <a:ext uri="{0D108BD9-81ED-4DB2-BD59-A6C34878D82A}">
                    <a16:rowId xmlns:a16="http://schemas.microsoft.com/office/drawing/2014/main" val="2816257280"/>
                  </a:ext>
                </a:extLst>
              </a:tr>
            </a:tbl>
          </a:graphicData>
        </a:graphic>
      </p:graphicFrame>
      <p:sp>
        <p:nvSpPr>
          <p:cNvPr id="6" name="CasellaDiTesto 5">
            <a:extLst>
              <a:ext uri="{FF2B5EF4-FFF2-40B4-BE49-F238E27FC236}">
                <a16:creationId xmlns:a16="http://schemas.microsoft.com/office/drawing/2014/main" id="{52E07780-E1E1-45F8-957C-8F8954BB318E}"/>
              </a:ext>
            </a:extLst>
          </p:cNvPr>
          <p:cNvSpPr txBox="1"/>
          <p:nvPr/>
        </p:nvSpPr>
        <p:spPr>
          <a:xfrm>
            <a:off x="6816879" y="4484415"/>
            <a:ext cx="4884191" cy="2062103"/>
          </a:xfrm>
          <a:prstGeom prst="rect">
            <a:avLst/>
          </a:prstGeom>
          <a:noFill/>
        </p:spPr>
        <p:txBody>
          <a:bodyPr wrap="square" rtlCol="0">
            <a:spAutoFit/>
          </a:bodyPr>
          <a:lstStyle/>
          <a:p>
            <a:pPr marL="285750" indent="-285750" algn="just">
              <a:buFont typeface="Wingdings" panose="05000000000000000000" pitchFamily="2" charset="2"/>
              <a:buChar char="q"/>
            </a:pPr>
            <a:r>
              <a:rPr lang="it-IT" sz="1600" dirty="0">
                <a:latin typeface="+mj-lt"/>
              </a:rPr>
              <a:t>Nello scenario previsto al 2030 per la produzione annua di rifiuti a Capo Verde (+20% rispetto alla situazione attuale), e a parità di frazione organica, tutte le soluzioni presentate mostrano il valore massimo del VAN</a:t>
            </a:r>
          </a:p>
          <a:p>
            <a:pPr marL="285750" indent="-285750" algn="just">
              <a:buFont typeface="Wingdings" panose="05000000000000000000" pitchFamily="2" charset="2"/>
              <a:buChar char="q"/>
            </a:pPr>
            <a:endParaRPr lang="it-IT" sz="1600" dirty="0">
              <a:latin typeface="+mj-lt"/>
            </a:endParaRPr>
          </a:p>
          <a:p>
            <a:pPr marL="285750" indent="-285750" algn="just">
              <a:buFont typeface="Wingdings" panose="05000000000000000000" pitchFamily="2" charset="2"/>
              <a:buChar char="q"/>
            </a:pPr>
            <a:r>
              <a:rPr lang="it-IT" sz="1600" dirty="0">
                <a:latin typeface="+mj-lt"/>
              </a:rPr>
              <a:t>Il caso «Eolico», considerando il valore massimo dei rifiuti, mostra un VAN &gt; 10.000.000 €</a:t>
            </a:r>
          </a:p>
        </p:txBody>
      </p:sp>
      <p:pic>
        <p:nvPicPr>
          <p:cNvPr id="7" name="Immagine 6">
            <a:extLst>
              <a:ext uri="{FF2B5EF4-FFF2-40B4-BE49-F238E27FC236}">
                <a16:creationId xmlns:a16="http://schemas.microsoft.com/office/drawing/2014/main" id="{DB420918-86D7-492B-8565-D9D9399EA59B}"/>
              </a:ext>
            </a:extLst>
          </p:cNvPr>
          <p:cNvPicPr>
            <a:picLocks noChangeAspect="1"/>
          </p:cNvPicPr>
          <p:nvPr/>
        </p:nvPicPr>
        <p:blipFill>
          <a:blip r:embed="rId3"/>
          <a:stretch>
            <a:fillRect/>
          </a:stretch>
        </p:blipFill>
        <p:spPr>
          <a:xfrm>
            <a:off x="6816879" y="1429298"/>
            <a:ext cx="4884191" cy="2854800"/>
          </a:xfrm>
          <a:prstGeom prst="rect">
            <a:avLst/>
          </a:prstGeom>
        </p:spPr>
      </p:pic>
    </p:spTree>
    <p:extLst>
      <p:ext uri="{BB962C8B-B14F-4D97-AF65-F5344CB8AC3E}">
        <p14:creationId xmlns:p14="http://schemas.microsoft.com/office/powerpoint/2010/main" val="363278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4E23B571-9329-4591-B046-AB92FC48770D}"/>
              </a:ext>
            </a:extLst>
          </p:cNvPr>
          <p:cNvSpPr/>
          <p:nvPr/>
        </p:nvSpPr>
        <p:spPr>
          <a:xfrm>
            <a:off x="-20177" y="224590"/>
            <a:ext cx="12212177" cy="10052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descr="Ovale beige">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 name="Titolo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25158"/>
            <a:ext cx="10515600" cy="1325563"/>
          </a:xfrm>
        </p:spPr>
        <p:txBody>
          <a:bodyPr rtlCol="0"/>
          <a:lstStyle/>
          <a:p>
            <a:pPr rtl="0"/>
            <a:r>
              <a:rPr lang="it-IT" dirty="0" err="1">
                <a:solidFill>
                  <a:schemeClr val="bg1"/>
                </a:solidFill>
              </a:rPr>
              <a:t>Results</a:t>
            </a:r>
            <a:endParaRPr lang="it-IT" dirty="0"/>
          </a:p>
        </p:txBody>
      </p:sp>
      <p:sp>
        <p:nvSpPr>
          <p:cNvPr id="5" name="Segnaposto numero diapositiva 4">
            <a:extLst>
              <a:ext uri="{FF2B5EF4-FFF2-40B4-BE49-F238E27FC236}">
                <a16:creationId xmlns:a16="http://schemas.microsoft.com/office/drawing/2014/main" id="{CDF3C1EE-D9A0-406A-9A3A-75C82527E0DC}"/>
              </a:ext>
            </a:extLst>
          </p:cNvPr>
          <p:cNvSpPr>
            <a:spLocks noGrp="1"/>
          </p:cNvSpPr>
          <p:nvPr>
            <p:ph type="sldNum" sz="quarter" idx="12"/>
          </p:nvPr>
        </p:nvSpPr>
        <p:spPr>
          <a:xfrm>
            <a:off x="11497125" y="6184329"/>
            <a:ext cx="357116" cy="365125"/>
          </a:xfrm>
        </p:spPr>
        <p:txBody>
          <a:bodyPr rtlCol="0"/>
          <a:lstStyle/>
          <a:p>
            <a:pPr rtl="0"/>
            <a:fld id="{82EE24B5-652C-4DB5-B7C3-B5BBEC1280B1}" type="slidenum">
              <a:rPr lang="it-IT" sz="1000" smtClean="0"/>
              <a:t>31</a:t>
            </a:fld>
            <a:endParaRPr lang="it-IT" sz="1000"/>
          </a:p>
        </p:txBody>
      </p:sp>
      <p:sp>
        <p:nvSpPr>
          <p:cNvPr id="11" name="oggetto 5" descr="Rettangolo beige">
            <a:extLst>
              <a:ext uri="{FF2B5EF4-FFF2-40B4-BE49-F238E27FC236}">
                <a16:creationId xmlns:a16="http://schemas.microsoft.com/office/drawing/2014/main" id="{B07BA1F9-2C19-4C07-B29B-18B9FBCC4755}"/>
              </a:ext>
            </a:extLst>
          </p:cNvPr>
          <p:cNvSpPr/>
          <p:nvPr/>
        </p:nvSpPr>
        <p:spPr bwMode="white">
          <a:xfrm flipV="1">
            <a:off x="923827" y="952107"/>
            <a:ext cx="1564849" cy="6598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it-IT"/>
          </a:p>
        </p:txBody>
      </p:sp>
      <p:graphicFrame>
        <p:nvGraphicFramePr>
          <p:cNvPr id="4" name="Tabella 3">
            <a:extLst>
              <a:ext uri="{FF2B5EF4-FFF2-40B4-BE49-F238E27FC236}">
                <a16:creationId xmlns:a16="http://schemas.microsoft.com/office/drawing/2014/main" id="{6B924138-38E3-4C2D-BAA9-6FBCE6CAAE23}"/>
              </a:ext>
            </a:extLst>
          </p:cNvPr>
          <p:cNvGraphicFramePr>
            <a:graphicFrameLocks noGrp="1"/>
          </p:cNvGraphicFramePr>
          <p:nvPr>
            <p:extLst>
              <p:ext uri="{D42A27DB-BD31-4B8C-83A1-F6EECF244321}">
                <p14:modId xmlns:p14="http://schemas.microsoft.com/office/powerpoint/2010/main" val="989315790"/>
              </p:ext>
            </p:extLst>
          </p:nvPr>
        </p:nvGraphicFramePr>
        <p:xfrm>
          <a:off x="337759" y="1265265"/>
          <a:ext cx="11159367" cy="5447766"/>
        </p:xfrm>
        <a:graphic>
          <a:graphicData uri="http://schemas.openxmlformats.org/drawingml/2006/table">
            <a:tbl>
              <a:tblPr firstRow="1" bandRow="1">
                <a:tableStyleId>{0660B408-B3CF-4A94-85FC-2B1E0A45F4A2}</a:tableStyleId>
              </a:tblPr>
              <a:tblGrid>
                <a:gridCol w="2894809">
                  <a:extLst>
                    <a:ext uri="{9D8B030D-6E8A-4147-A177-3AD203B41FA5}">
                      <a16:colId xmlns:a16="http://schemas.microsoft.com/office/drawing/2014/main" val="4283733445"/>
                    </a:ext>
                  </a:extLst>
                </a:gridCol>
                <a:gridCol w="1143677">
                  <a:extLst>
                    <a:ext uri="{9D8B030D-6E8A-4147-A177-3AD203B41FA5}">
                      <a16:colId xmlns:a16="http://schemas.microsoft.com/office/drawing/2014/main" val="1278656960"/>
                    </a:ext>
                  </a:extLst>
                </a:gridCol>
                <a:gridCol w="2373627">
                  <a:extLst>
                    <a:ext uri="{9D8B030D-6E8A-4147-A177-3AD203B41FA5}">
                      <a16:colId xmlns:a16="http://schemas.microsoft.com/office/drawing/2014/main" val="1600114706"/>
                    </a:ext>
                  </a:extLst>
                </a:gridCol>
                <a:gridCol w="2373627">
                  <a:extLst>
                    <a:ext uri="{9D8B030D-6E8A-4147-A177-3AD203B41FA5}">
                      <a16:colId xmlns:a16="http://schemas.microsoft.com/office/drawing/2014/main" val="3188529376"/>
                    </a:ext>
                  </a:extLst>
                </a:gridCol>
                <a:gridCol w="2373627">
                  <a:extLst>
                    <a:ext uri="{9D8B030D-6E8A-4147-A177-3AD203B41FA5}">
                      <a16:colId xmlns:a16="http://schemas.microsoft.com/office/drawing/2014/main" val="3229564492"/>
                    </a:ext>
                  </a:extLst>
                </a:gridCol>
              </a:tblGrid>
              <a:tr h="467797">
                <a:tc>
                  <a:txBody>
                    <a:bodyPr/>
                    <a:lstStyle/>
                    <a:p>
                      <a:pPr algn="ctr" fontAlgn="b"/>
                      <a:r>
                        <a:rPr lang="it-IT" sz="1400" b="1" u="none" strike="noStrike" dirty="0" err="1">
                          <a:solidFill>
                            <a:schemeClr val="bg1">
                              <a:lumMod val="95000"/>
                            </a:schemeClr>
                          </a:solidFill>
                          <a:effectLst/>
                          <a:latin typeface="+mj-lt"/>
                        </a:rPr>
                        <a:t>Results</a:t>
                      </a:r>
                      <a:endParaRPr lang="it-IT" sz="1400" b="1" i="0" u="none" strike="noStrike" dirty="0">
                        <a:solidFill>
                          <a:schemeClr val="bg1">
                            <a:lumMod val="95000"/>
                          </a:schemeClr>
                        </a:solidFill>
                        <a:effectLst/>
                        <a:latin typeface="+mj-lt"/>
                      </a:endParaRPr>
                    </a:p>
                  </a:txBody>
                  <a:tcPr marL="7620" marR="7620" marT="7620" marB="0" anchor="ctr"/>
                </a:tc>
                <a:tc>
                  <a:txBody>
                    <a:bodyPr/>
                    <a:lstStyle/>
                    <a:p>
                      <a:pPr algn="ctr" fontAlgn="b"/>
                      <a:r>
                        <a:rPr lang="it-IT" sz="1400" b="1" u="none" strike="noStrike">
                          <a:solidFill>
                            <a:schemeClr val="bg1">
                              <a:lumMod val="95000"/>
                            </a:schemeClr>
                          </a:solidFill>
                          <a:effectLst/>
                          <a:latin typeface="+mj-lt"/>
                        </a:rPr>
                        <a:t>u.m.</a:t>
                      </a:r>
                      <a:endParaRPr lang="it-IT" sz="1400" b="1" i="0" u="none" strike="noStrike">
                        <a:solidFill>
                          <a:schemeClr val="bg1">
                            <a:lumMod val="95000"/>
                          </a:schemeClr>
                        </a:solidFill>
                        <a:effectLst/>
                        <a:latin typeface="+mj-lt"/>
                      </a:endParaRPr>
                    </a:p>
                  </a:txBody>
                  <a:tcPr marL="7620" marR="7620" marT="7620" marB="0" anchor="ctr"/>
                </a:tc>
                <a:tc>
                  <a:txBody>
                    <a:bodyPr/>
                    <a:lstStyle/>
                    <a:p>
                      <a:pPr algn="ctr" fontAlgn="b"/>
                      <a:r>
                        <a:rPr lang="it-IT" sz="1400" b="1" u="none" strike="noStrike">
                          <a:solidFill>
                            <a:schemeClr val="bg1">
                              <a:lumMod val="95000"/>
                            </a:schemeClr>
                          </a:solidFill>
                          <a:effectLst/>
                          <a:latin typeface="+mj-lt"/>
                        </a:rPr>
                        <a:t>ON-GRID</a:t>
                      </a:r>
                      <a:endParaRPr lang="it-IT" sz="1400" b="1" i="0" u="none" strike="noStrike">
                        <a:solidFill>
                          <a:schemeClr val="bg1">
                            <a:lumMod val="95000"/>
                          </a:schemeClr>
                        </a:solidFill>
                        <a:effectLst/>
                        <a:latin typeface="+mj-lt"/>
                      </a:endParaRPr>
                    </a:p>
                  </a:txBody>
                  <a:tcPr marL="7620" marR="7620" marT="7620" marB="0" anchor="ctr"/>
                </a:tc>
                <a:tc>
                  <a:txBody>
                    <a:bodyPr/>
                    <a:lstStyle/>
                    <a:p>
                      <a:pPr algn="ctr" fontAlgn="b"/>
                      <a:r>
                        <a:rPr lang="it-IT" sz="1400" b="1" u="none" strike="noStrike" dirty="0">
                          <a:solidFill>
                            <a:schemeClr val="bg1">
                              <a:lumMod val="95000"/>
                            </a:schemeClr>
                          </a:solidFill>
                          <a:effectLst/>
                          <a:latin typeface="+mj-lt"/>
                        </a:rPr>
                        <a:t>CHP</a:t>
                      </a:r>
                      <a:endParaRPr lang="it-IT" sz="1400" b="1" i="0" u="none" strike="noStrike" dirty="0">
                        <a:solidFill>
                          <a:schemeClr val="bg1">
                            <a:lumMod val="95000"/>
                          </a:schemeClr>
                        </a:solidFill>
                        <a:effectLst/>
                        <a:latin typeface="+mj-lt"/>
                      </a:endParaRPr>
                    </a:p>
                  </a:txBody>
                  <a:tcPr marL="7620" marR="7620" marT="7620" marB="0" anchor="ctr"/>
                </a:tc>
                <a:tc>
                  <a:txBody>
                    <a:bodyPr/>
                    <a:lstStyle/>
                    <a:p>
                      <a:pPr algn="ctr" fontAlgn="b"/>
                      <a:r>
                        <a:rPr lang="it-IT" sz="1400" b="1" u="none" strike="noStrike">
                          <a:solidFill>
                            <a:schemeClr val="bg1">
                              <a:lumMod val="95000"/>
                            </a:schemeClr>
                          </a:solidFill>
                          <a:effectLst/>
                          <a:latin typeface="+mj-lt"/>
                        </a:rPr>
                        <a:t>EOLICO</a:t>
                      </a:r>
                      <a:endParaRPr lang="it-IT" sz="1400" b="1" i="0" u="none" strike="noStrike">
                        <a:solidFill>
                          <a:schemeClr val="bg1">
                            <a:lumMod val="95000"/>
                          </a:schemeClr>
                        </a:solidFill>
                        <a:effectLst/>
                        <a:latin typeface="+mj-lt"/>
                      </a:endParaRPr>
                    </a:p>
                  </a:txBody>
                  <a:tcPr marL="7620" marR="7620" marT="7620" marB="0" anchor="ctr"/>
                </a:tc>
                <a:extLst>
                  <a:ext uri="{0D108BD9-81ED-4DB2-BD59-A6C34878D82A}">
                    <a16:rowId xmlns:a16="http://schemas.microsoft.com/office/drawing/2014/main" val="1532973226"/>
                  </a:ext>
                </a:extLst>
              </a:tr>
              <a:tr h="735866">
                <a:tc>
                  <a:txBody>
                    <a:bodyPr/>
                    <a:lstStyle/>
                    <a:p>
                      <a:pPr algn="ctr" fontAlgn="ctr"/>
                      <a:r>
                        <a:rPr lang="it-IT" sz="1400" b="0" u="none" strike="noStrike" dirty="0">
                          <a:solidFill>
                            <a:srgbClr val="000000"/>
                          </a:solidFill>
                          <a:effectLst/>
                          <a:latin typeface="+mj-lt"/>
                        </a:rPr>
                        <a:t>INPUT</a:t>
                      </a:r>
                      <a:endParaRPr lang="it-IT" sz="1400" b="0" i="0" u="none" strike="noStrike" dirty="0">
                        <a:solidFill>
                          <a:srgbClr val="000000"/>
                        </a:solidFill>
                        <a:effectLst/>
                        <a:latin typeface="+mj-lt"/>
                      </a:endParaRPr>
                    </a:p>
                  </a:txBody>
                  <a:tcPr marL="7620" marR="7620" marT="7620" marB="0" anchor="ctr"/>
                </a:tc>
                <a:tc>
                  <a:txBody>
                    <a:bodyPr/>
                    <a:lstStyle/>
                    <a:p>
                      <a:pPr algn="ctr" fontAlgn="ctr"/>
                      <a:r>
                        <a:rPr lang="it-IT" sz="1400" b="0" u="none" strike="noStrike">
                          <a:solidFill>
                            <a:srgbClr val="000000"/>
                          </a:solidFill>
                          <a:effectLst/>
                          <a:latin typeface="+mj-lt"/>
                        </a:rPr>
                        <a:t>-</a:t>
                      </a:r>
                      <a:endParaRPr lang="it-IT" sz="1400" b="0" i="0" u="none" strike="noStrike">
                        <a:solidFill>
                          <a:srgbClr val="000000"/>
                        </a:solidFill>
                        <a:effectLst/>
                        <a:latin typeface="+mj-lt"/>
                      </a:endParaRPr>
                    </a:p>
                  </a:txBody>
                  <a:tcPr marL="7620" marR="7620" marT="7620" marB="0" anchor="ctr"/>
                </a:tc>
                <a:tc>
                  <a:txBody>
                    <a:bodyPr/>
                    <a:lstStyle/>
                    <a:p>
                      <a:pPr algn="ctr" fontAlgn="ctr"/>
                      <a:r>
                        <a:rPr lang="it-IT" sz="1400" b="0" u="none" strike="noStrike" dirty="0" err="1">
                          <a:solidFill>
                            <a:srgbClr val="000000"/>
                          </a:solidFill>
                          <a:effectLst/>
                          <a:latin typeface="+mj-lt"/>
                        </a:rPr>
                        <a:t>Electricity</a:t>
                      </a:r>
                      <a:endParaRPr lang="it-IT" sz="1400" b="0" u="none" strike="noStrike" dirty="0">
                        <a:solidFill>
                          <a:srgbClr val="000000"/>
                        </a:solidFill>
                        <a:effectLst/>
                        <a:latin typeface="+mj-lt"/>
                      </a:endParaRPr>
                    </a:p>
                    <a:p>
                      <a:pPr algn="ctr" fontAlgn="ctr"/>
                      <a:r>
                        <a:rPr lang="it-IT" sz="1400" b="0" u="none" strike="noStrike" dirty="0">
                          <a:solidFill>
                            <a:srgbClr val="000000"/>
                          </a:solidFill>
                          <a:effectLst/>
                          <a:latin typeface="+mj-lt"/>
                        </a:rPr>
                        <a:t>OFMSW</a:t>
                      </a:r>
                    </a:p>
                    <a:p>
                      <a:pPr algn="ctr" fontAlgn="ctr"/>
                      <a:r>
                        <a:rPr lang="it-IT" sz="1400" b="0" u="none" strike="noStrike" dirty="0" err="1">
                          <a:solidFill>
                            <a:srgbClr val="000000"/>
                          </a:solidFill>
                          <a:effectLst/>
                          <a:latin typeface="+mj-lt"/>
                        </a:rPr>
                        <a:t>Clean</a:t>
                      </a:r>
                      <a:r>
                        <a:rPr lang="it-IT" sz="1400" b="0" u="none" strike="noStrike" dirty="0">
                          <a:solidFill>
                            <a:srgbClr val="000000"/>
                          </a:solidFill>
                          <a:effectLst/>
                          <a:latin typeface="+mj-lt"/>
                        </a:rPr>
                        <a:t> Water</a:t>
                      </a:r>
                      <a:endParaRPr lang="it-IT" sz="1400" b="0" i="0" u="none" strike="noStrike" dirty="0">
                        <a:solidFill>
                          <a:srgbClr val="000000"/>
                        </a:solidFill>
                        <a:effectLst/>
                        <a:latin typeface="+mj-lt"/>
                      </a:endParaRPr>
                    </a:p>
                  </a:txBody>
                  <a:tcPr marL="7620" marR="7620" marT="7620" marB="0" anchor="ctr"/>
                </a:tc>
                <a:tc>
                  <a:txBody>
                    <a:bodyPr/>
                    <a:lstStyle/>
                    <a:p>
                      <a:pPr algn="ctr" fontAlgn="ctr"/>
                      <a:r>
                        <a:rPr lang="it-IT" sz="1400" b="0" u="none" strike="noStrike" dirty="0">
                          <a:solidFill>
                            <a:srgbClr val="000000"/>
                          </a:solidFill>
                          <a:effectLst/>
                          <a:latin typeface="+mj-lt"/>
                        </a:rPr>
                        <a:t>OFMSW</a:t>
                      </a:r>
                    </a:p>
                    <a:p>
                      <a:pPr algn="ctr" fontAlgn="ctr"/>
                      <a:r>
                        <a:rPr lang="it-IT" sz="1400" b="0" u="none" strike="noStrike" dirty="0" err="1">
                          <a:solidFill>
                            <a:srgbClr val="000000"/>
                          </a:solidFill>
                          <a:effectLst/>
                          <a:latin typeface="+mj-lt"/>
                        </a:rPr>
                        <a:t>Seawater</a:t>
                      </a:r>
                      <a:endParaRPr lang="it-IT" sz="1400" b="0" i="0" u="none" strike="noStrike" dirty="0">
                        <a:solidFill>
                          <a:srgbClr val="000000"/>
                        </a:solidFill>
                        <a:effectLst/>
                        <a:latin typeface="+mj-lt"/>
                      </a:endParaRPr>
                    </a:p>
                  </a:txBody>
                  <a:tcPr marL="7620" marR="7620" marT="7620" marB="0" anchor="ctr"/>
                </a:tc>
                <a:tc>
                  <a:txBody>
                    <a:bodyPr/>
                    <a:lstStyle/>
                    <a:p>
                      <a:pPr algn="ctr" fontAlgn="ctr"/>
                      <a:r>
                        <a:rPr lang="it-IT" sz="1400" b="0" u="none" strike="noStrike" dirty="0">
                          <a:solidFill>
                            <a:srgbClr val="000000"/>
                          </a:solidFill>
                          <a:effectLst/>
                          <a:latin typeface="+mj-lt"/>
                        </a:rPr>
                        <a:t>Wind energy</a:t>
                      </a:r>
                    </a:p>
                    <a:p>
                      <a:pPr algn="ctr" fontAlgn="ctr"/>
                      <a:r>
                        <a:rPr lang="it-IT" sz="1400" b="0" u="none" strike="noStrike" dirty="0">
                          <a:solidFill>
                            <a:srgbClr val="000000"/>
                          </a:solidFill>
                          <a:effectLst/>
                          <a:latin typeface="+mj-lt"/>
                        </a:rPr>
                        <a:t>OFMSW</a:t>
                      </a:r>
                    </a:p>
                    <a:p>
                      <a:pPr algn="ctr" fontAlgn="ctr"/>
                      <a:r>
                        <a:rPr lang="it-IT" sz="1400" b="0" u="none" strike="noStrike" dirty="0" err="1">
                          <a:solidFill>
                            <a:srgbClr val="000000"/>
                          </a:solidFill>
                          <a:effectLst/>
                          <a:latin typeface="+mj-lt"/>
                        </a:rPr>
                        <a:t>Seawater</a:t>
                      </a:r>
                      <a:endParaRPr lang="it-IT" sz="1400" b="0" i="0" u="none" strike="noStrike" dirty="0">
                        <a:solidFill>
                          <a:srgbClr val="000000"/>
                        </a:solidFill>
                        <a:effectLst/>
                        <a:latin typeface="+mj-lt"/>
                      </a:endParaRPr>
                    </a:p>
                  </a:txBody>
                  <a:tcPr marL="7620" marR="7620" marT="7620" marB="0" anchor="ctr"/>
                </a:tc>
                <a:extLst>
                  <a:ext uri="{0D108BD9-81ED-4DB2-BD59-A6C34878D82A}">
                    <a16:rowId xmlns:a16="http://schemas.microsoft.com/office/drawing/2014/main" val="3239413309"/>
                  </a:ext>
                </a:extLst>
              </a:tr>
              <a:tr h="501727">
                <a:tc>
                  <a:txBody>
                    <a:bodyPr/>
                    <a:lstStyle/>
                    <a:p>
                      <a:pPr algn="ctr" fontAlgn="ctr"/>
                      <a:r>
                        <a:rPr lang="it-IT" sz="1400" b="0" u="none" strike="noStrike">
                          <a:solidFill>
                            <a:srgbClr val="000000"/>
                          </a:solidFill>
                          <a:effectLst/>
                          <a:latin typeface="+mj-lt"/>
                        </a:rPr>
                        <a:t>OUTPUT </a:t>
                      </a:r>
                      <a:endParaRPr lang="it-IT" sz="1400" b="0" i="0" u="none" strike="noStrike">
                        <a:solidFill>
                          <a:srgbClr val="000000"/>
                        </a:solidFill>
                        <a:effectLst/>
                        <a:latin typeface="+mj-lt"/>
                      </a:endParaRPr>
                    </a:p>
                  </a:txBody>
                  <a:tcPr marL="7620" marR="7620" marT="7620" marB="0" anchor="ctr"/>
                </a:tc>
                <a:tc>
                  <a:txBody>
                    <a:bodyPr/>
                    <a:lstStyle/>
                    <a:p>
                      <a:pPr algn="ctr" fontAlgn="ctr"/>
                      <a:r>
                        <a:rPr lang="it-IT" sz="1400" b="0" u="none" strike="noStrike">
                          <a:solidFill>
                            <a:srgbClr val="000000"/>
                          </a:solidFill>
                          <a:effectLst/>
                          <a:latin typeface="+mj-lt"/>
                        </a:rPr>
                        <a:t>-</a:t>
                      </a:r>
                      <a:endParaRPr lang="it-IT" sz="1400" b="0" i="0" u="none" strike="noStrike">
                        <a:solidFill>
                          <a:srgbClr val="000000"/>
                        </a:solidFill>
                        <a:effectLst/>
                        <a:latin typeface="+mj-lt"/>
                      </a:endParaRPr>
                    </a:p>
                  </a:txBody>
                  <a:tcPr marL="7620" marR="7620" marT="7620" marB="0" anchor="ctr"/>
                </a:tc>
                <a:tc>
                  <a:txBody>
                    <a:bodyPr/>
                    <a:lstStyle/>
                    <a:p>
                      <a:pPr algn="ctr" fontAlgn="ctr"/>
                      <a:r>
                        <a:rPr lang="it-IT" sz="1400" b="0" u="none" strike="noStrike">
                          <a:solidFill>
                            <a:srgbClr val="000000"/>
                          </a:solidFill>
                          <a:effectLst/>
                          <a:latin typeface="+mj-lt"/>
                        </a:rPr>
                        <a:t>Biogas &amp; Compost</a:t>
                      </a:r>
                      <a:endParaRPr lang="it-IT" sz="1400" b="0" i="0" u="none" strike="noStrike">
                        <a:solidFill>
                          <a:srgbClr val="000000"/>
                        </a:solidFill>
                        <a:effectLst/>
                        <a:latin typeface="+mj-lt"/>
                      </a:endParaRPr>
                    </a:p>
                  </a:txBody>
                  <a:tcPr marL="7620" marR="7620" marT="7620" marB="0" anchor="ctr"/>
                </a:tc>
                <a:tc>
                  <a:txBody>
                    <a:bodyPr/>
                    <a:lstStyle/>
                    <a:p>
                      <a:pPr algn="ctr" fontAlgn="ctr"/>
                      <a:r>
                        <a:rPr lang="it-IT" sz="1400" b="0" u="none" strike="noStrike">
                          <a:solidFill>
                            <a:srgbClr val="000000"/>
                          </a:solidFill>
                          <a:effectLst/>
                          <a:latin typeface="+mj-lt"/>
                        </a:rPr>
                        <a:t>Biogas &amp; Compost</a:t>
                      </a:r>
                      <a:endParaRPr lang="it-IT" sz="1400" b="0" i="0" u="none" strike="noStrike">
                        <a:solidFill>
                          <a:srgbClr val="000000"/>
                        </a:solidFill>
                        <a:effectLst/>
                        <a:latin typeface="+mj-lt"/>
                      </a:endParaRPr>
                    </a:p>
                  </a:txBody>
                  <a:tcPr marL="7620" marR="7620" marT="7620" marB="0" anchor="ctr"/>
                </a:tc>
                <a:tc>
                  <a:txBody>
                    <a:bodyPr/>
                    <a:lstStyle/>
                    <a:p>
                      <a:pPr algn="ctr" fontAlgn="ctr"/>
                      <a:r>
                        <a:rPr lang="it-IT" sz="1400" b="0" u="none" strike="noStrike" dirty="0">
                          <a:solidFill>
                            <a:srgbClr val="000000"/>
                          </a:solidFill>
                          <a:effectLst/>
                          <a:latin typeface="+mj-lt"/>
                        </a:rPr>
                        <a:t>Biogas &amp; Compost</a:t>
                      </a:r>
                    </a:p>
                    <a:p>
                      <a:pPr algn="ctr" fontAlgn="ctr"/>
                      <a:r>
                        <a:rPr lang="it-IT" sz="1400" b="0" u="none" strike="noStrike" dirty="0">
                          <a:solidFill>
                            <a:srgbClr val="000000"/>
                          </a:solidFill>
                          <a:effectLst/>
                          <a:latin typeface="+mj-lt"/>
                        </a:rPr>
                        <a:t>Water</a:t>
                      </a:r>
                      <a:endParaRPr lang="it-IT" sz="1400" b="0" i="0" u="none" strike="noStrike" dirty="0">
                        <a:solidFill>
                          <a:srgbClr val="000000"/>
                        </a:solidFill>
                        <a:effectLst/>
                        <a:latin typeface="+mj-lt"/>
                      </a:endParaRPr>
                    </a:p>
                  </a:txBody>
                  <a:tcPr marL="7620" marR="7620" marT="7620" marB="0" anchor="ctr"/>
                </a:tc>
                <a:extLst>
                  <a:ext uri="{0D108BD9-81ED-4DB2-BD59-A6C34878D82A}">
                    <a16:rowId xmlns:a16="http://schemas.microsoft.com/office/drawing/2014/main" val="1928294233"/>
                  </a:ext>
                </a:extLst>
              </a:tr>
              <a:tr h="46779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b="0" u="none" strike="noStrike" kern="1200" dirty="0" err="1">
                          <a:solidFill>
                            <a:srgbClr val="000000"/>
                          </a:solidFill>
                          <a:effectLst/>
                          <a:latin typeface="+mj-lt"/>
                        </a:rPr>
                        <a:t>Nominal</a:t>
                      </a:r>
                      <a:r>
                        <a:rPr lang="it-IT" sz="1400" b="0" u="none" strike="noStrike" kern="1200" dirty="0">
                          <a:solidFill>
                            <a:srgbClr val="000000"/>
                          </a:solidFill>
                          <a:effectLst/>
                          <a:latin typeface="+mj-lt"/>
                        </a:rPr>
                        <a:t> </a:t>
                      </a:r>
                      <a:r>
                        <a:rPr lang="it-IT" sz="1400" b="0" u="none" strike="noStrike" kern="1200" dirty="0" err="1">
                          <a:solidFill>
                            <a:srgbClr val="000000"/>
                          </a:solidFill>
                          <a:effectLst/>
                          <a:latin typeface="+mj-lt"/>
                        </a:rPr>
                        <a:t>desalination</a:t>
                      </a:r>
                      <a:r>
                        <a:rPr lang="it-IT" sz="1400" b="0" u="none" strike="noStrike" kern="1200" dirty="0">
                          <a:solidFill>
                            <a:srgbClr val="000000"/>
                          </a:solidFill>
                          <a:effectLst/>
                          <a:latin typeface="+mj-lt"/>
                        </a:rPr>
                        <a:t> power</a:t>
                      </a:r>
                      <a:endParaRPr lang="it-IT" sz="1400" b="0" i="0" u="none" strike="noStrike" kern="1200" dirty="0">
                        <a:solidFill>
                          <a:srgbClr val="000000"/>
                        </a:solidFill>
                        <a:effectLst/>
                        <a:latin typeface="+mj-lt"/>
                        <a:ea typeface="+mn-ea"/>
                        <a:cs typeface="+mn-cs"/>
                      </a:endParaRPr>
                    </a:p>
                  </a:txBody>
                  <a:tcPr marL="7620" marR="7620" marT="7620" marB="0" anchor="ctr"/>
                </a:tc>
                <a:tc>
                  <a:txBody>
                    <a:bodyPr/>
                    <a:lstStyle/>
                    <a:p>
                      <a:pPr algn="ctr" fontAlgn="ctr"/>
                      <a:r>
                        <a:rPr lang="it-IT" sz="1400" b="0" u="none" strike="noStrike">
                          <a:solidFill>
                            <a:srgbClr val="000000"/>
                          </a:solidFill>
                          <a:effectLst/>
                          <a:latin typeface="+mj-lt"/>
                        </a:rPr>
                        <a:t>kW</a:t>
                      </a:r>
                      <a:endParaRPr lang="it-IT" sz="1400" b="0" i="0" u="none" strike="noStrike">
                        <a:solidFill>
                          <a:srgbClr val="000000"/>
                        </a:solidFill>
                        <a:effectLst/>
                        <a:latin typeface="+mj-lt"/>
                      </a:endParaRPr>
                    </a:p>
                  </a:txBody>
                  <a:tcPr marL="7620" marR="7620" marT="7620" marB="0" anchor="ctr"/>
                </a:tc>
                <a:tc>
                  <a:txBody>
                    <a:bodyPr/>
                    <a:lstStyle/>
                    <a:p>
                      <a:pPr algn="ctr" fontAlgn="ctr"/>
                      <a:r>
                        <a:rPr lang="it-IT" sz="1400" b="0" u="none" strike="noStrike">
                          <a:solidFill>
                            <a:srgbClr val="000000"/>
                          </a:solidFill>
                          <a:effectLst/>
                          <a:latin typeface="+mj-lt"/>
                        </a:rPr>
                        <a:t>-</a:t>
                      </a:r>
                      <a:endParaRPr lang="it-IT" sz="1400" b="0" i="0" u="none" strike="noStrike">
                        <a:solidFill>
                          <a:srgbClr val="000000"/>
                        </a:solidFill>
                        <a:effectLst/>
                        <a:latin typeface="+mj-lt"/>
                      </a:endParaRP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b="0" u="none" strike="noStrike" kern="1200">
                          <a:solidFill>
                            <a:srgbClr val="000000"/>
                          </a:solidFill>
                          <a:effectLst/>
                          <a:latin typeface="+mj-lt"/>
                        </a:rPr>
                        <a:t>10</a:t>
                      </a:r>
                      <a:endParaRPr lang="it-IT" sz="1400" b="0" i="0" u="none" strike="noStrike" kern="1200">
                        <a:solidFill>
                          <a:srgbClr val="000000"/>
                        </a:solidFill>
                        <a:effectLst/>
                        <a:latin typeface="+mj-lt"/>
                        <a:ea typeface="+mn-ea"/>
                        <a:cs typeface="+mn-cs"/>
                      </a:endParaRPr>
                    </a:p>
                  </a:txBody>
                  <a:tcPr marL="7620" marR="7620" marT="7620" marB="0" anchor="ctr"/>
                </a:tc>
                <a:tc>
                  <a:txBody>
                    <a:bodyPr/>
                    <a:lstStyle/>
                    <a:p>
                      <a:pPr algn="ctr" fontAlgn="ctr"/>
                      <a:r>
                        <a:rPr lang="it-IT" sz="1400" b="0" u="none" strike="noStrike">
                          <a:solidFill>
                            <a:srgbClr val="000000"/>
                          </a:solidFill>
                          <a:effectLst/>
                          <a:latin typeface="+mj-lt"/>
                        </a:rPr>
                        <a:t>167</a:t>
                      </a:r>
                      <a:endParaRPr lang="it-IT" sz="1400" b="0" i="0" u="none" strike="noStrike">
                        <a:solidFill>
                          <a:srgbClr val="000000"/>
                        </a:solidFill>
                        <a:effectLst/>
                        <a:latin typeface="+mj-lt"/>
                      </a:endParaRPr>
                    </a:p>
                  </a:txBody>
                  <a:tcPr marL="7620" marR="7620" marT="7620" marB="0" anchor="ctr"/>
                </a:tc>
                <a:extLst>
                  <a:ext uri="{0D108BD9-81ED-4DB2-BD59-A6C34878D82A}">
                    <a16:rowId xmlns:a16="http://schemas.microsoft.com/office/drawing/2014/main" val="4150890806"/>
                  </a:ext>
                </a:extLst>
              </a:tr>
              <a:tr h="46779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b="0" u="none" strike="noStrike" kern="1200" dirty="0" err="1">
                          <a:solidFill>
                            <a:srgbClr val="000000"/>
                          </a:solidFill>
                          <a:effectLst/>
                          <a:latin typeface="+mj-lt"/>
                        </a:rPr>
                        <a:t>Installed</a:t>
                      </a:r>
                      <a:r>
                        <a:rPr lang="it-IT" sz="1400" b="0" u="none" strike="noStrike" kern="1200" dirty="0">
                          <a:solidFill>
                            <a:srgbClr val="000000"/>
                          </a:solidFill>
                          <a:effectLst/>
                          <a:latin typeface="+mj-lt"/>
                        </a:rPr>
                        <a:t> </a:t>
                      </a:r>
                      <a:r>
                        <a:rPr lang="it-IT" sz="1400" b="0" u="none" strike="noStrike" kern="1200" dirty="0" err="1">
                          <a:solidFill>
                            <a:srgbClr val="000000"/>
                          </a:solidFill>
                          <a:effectLst/>
                          <a:latin typeface="+mj-lt"/>
                        </a:rPr>
                        <a:t>electrical</a:t>
                      </a:r>
                      <a:r>
                        <a:rPr lang="it-IT" sz="1400" b="0" u="none" strike="noStrike" kern="1200" dirty="0">
                          <a:solidFill>
                            <a:srgbClr val="000000"/>
                          </a:solidFill>
                          <a:effectLst/>
                          <a:latin typeface="+mj-lt"/>
                        </a:rPr>
                        <a:t> power</a:t>
                      </a:r>
                      <a:endParaRPr lang="it-IT" sz="1400" b="0" i="0" u="none" strike="noStrike" kern="1200" dirty="0">
                        <a:solidFill>
                          <a:srgbClr val="000000"/>
                        </a:solidFill>
                        <a:effectLst/>
                        <a:latin typeface="+mj-lt"/>
                        <a:ea typeface="+mn-ea"/>
                        <a:cs typeface="+mn-cs"/>
                      </a:endParaRPr>
                    </a:p>
                  </a:txBody>
                  <a:tcPr marL="7620" marR="7620" marT="7620" marB="0" anchor="ctr"/>
                </a:tc>
                <a:tc>
                  <a:txBody>
                    <a:bodyPr/>
                    <a:lstStyle/>
                    <a:p>
                      <a:pPr algn="ctr" fontAlgn="ctr"/>
                      <a:r>
                        <a:rPr lang="it-IT" sz="1400" b="0" u="none" strike="noStrike">
                          <a:solidFill>
                            <a:srgbClr val="000000"/>
                          </a:solidFill>
                          <a:effectLst/>
                          <a:latin typeface="+mj-lt"/>
                        </a:rPr>
                        <a:t>kW</a:t>
                      </a:r>
                      <a:endParaRPr lang="it-IT" sz="1400" b="0" i="0" u="none" strike="noStrike">
                        <a:solidFill>
                          <a:srgbClr val="000000"/>
                        </a:solidFill>
                        <a:effectLst/>
                        <a:latin typeface="+mj-lt"/>
                      </a:endParaRPr>
                    </a:p>
                  </a:txBody>
                  <a:tcPr marL="7620" marR="7620" marT="7620" marB="0" anchor="ctr"/>
                </a:tc>
                <a:tc>
                  <a:txBody>
                    <a:bodyPr/>
                    <a:lstStyle/>
                    <a:p>
                      <a:pPr algn="ctr" fontAlgn="ctr"/>
                      <a:r>
                        <a:rPr lang="it-IT" sz="1400" b="0" u="none" strike="noStrike">
                          <a:solidFill>
                            <a:srgbClr val="000000"/>
                          </a:solidFill>
                          <a:effectLst/>
                          <a:latin typeface="+mj-lt"/>
                        </a:rPr>
                        <a:t>-</a:t>
                      </a:r>
                      <a:endParaRPr lang="it-IT" sz="1400" b="0" i="0" u="none" strike="noStrike">
                        <a:solidFill>
                          <a:srgbClr val="000000"/>
                        </a:solidFill>
                        <a:effectLst/>
                        <a:latin typeface="+mj-lt"/>
                      </a:endParaRP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b="0" u="none" strike="noStrike" kern="1200">
                          <a:solidFill>
                            <a:srgbClr val="000000"/>
                          </a:solidFill>
                          <a:effectLst/>
                          <a:latin typeface="+mj-lt"/>
                        </a:rPr>
                        <a:t>309</a:t>
                      </a:r>
                      <a:endParaRPr lang="it-IT" sz="1400" b="0" i="0" u="none" strike="noStrike" kern="1200">
                        <a:solidFill>
                          <a:srgbClr val="000000"/>
                        </a:solidFill>
                        <a:effectLst/>
                        <a:latin typeface="+mj-lt"/>
                        <a:ea typeface="+mn-ea"/>
                        <a:cs typeface="+mn-cs"/>
                      </a:endParaRPr>
                    </a:p>
                  </a:txBody>
                  <a:tcPr marL="7620" marR="7620" marT="7620" marB="0" anchor="ctr"/>
                </a:tc>
                <a:tc>
                  <a:txBody>
                    <a:bodyPr/>
                    <a:lstStyle/>
                    <a:p>
                      <a:pPr algn="ctr" fontAlgn="ctr"/>
                      <a:r>
                        <a:rPr lang="it-IT" sz="1400" b="0" u="none" strike="noStrike">
                          <a:solidFill>
                            <a:srgbClr val="000000"/>
                          </a:solidFill>
                          <a:effectLst/>
                          <a:latin typeface="+mj-lt"/>
                        </a:rPr>
                        <a:t>800</a:t>
                      </a:r>
                      <a:endParaRPr lang="it-IT" sz="1400" b="0" i="0" u="none" strike="noStrike">
                        <a:solidFill>
                          <a:srgbClr val="000000"/>
                        </a:solidFill>
                        <a:effectLst/>
                        <a:latin typeface="+mj-lt"/>
                      </a:endParaRPr>
                    </a:p>
                  </a:txBody>
                  <a:tcPr marL="7620" marR="7620" marT="7620" marB="0" anchor="ctr"/>
                </a:tc>
                <a:extLst>
                  <a:ext uri="{0D108BD9-81ED-4DB2-BD59-A6C34878D82A}">
                    <a16:rowId xmlns:a16="http://schemas.microsoft.com/office/drawing/2014/main" val="3902905491"/>
                  </a:ext>
                </a:extLst>
              </a:tr>
              <a:tr h="467797">
                <a:tc>
                  <a:txBody>
                    <a:bodyPr/>
                    <a:lstStyle/>
                    <a:p>
                      <a:pPr algn="ctr" fontAlgn="ctr"/>
                      <a:r>
                        <a:rPr lang="it-IT" sz="1400" b="0" u="none" strike="noStrike" dirty="0" err="1">
                          <a:solidFill>
                            <a:srgbClr val="000000"/>
                          </a:solidFill>
                          <a:effectLst/>
                          <a:latin typeface="+mj-lt"/>
                        </a:rPr>
                        <a:t>Electricity</a:t>
                      </a:r>
                      <a:r>
                        <a:rPr lang="it-IT" sz="1400" b="0" u="none" strike="noStrike" dirty="0">
                          <a:solidFill>
                            <a:srgbClr val="000000"/>
                          </a:solidFill>
                          <a:effectLst/>
                          <a:latin typeface="+mj-lt"/>
                        </a:rPr>
                        <a:t> </a:t>
                      </a:r>
                      <a:r>
                        <a:rPr lang="it-IT" sz="1400" b="0" u="none" strike="noStrike" dirty="0" err="1">
                          <a:solidFill>
                            <a:srgbClr val="000000"/>
                          </a:solidFill>
                          <a:effectLst/>
                          <a:latin typeface="+mj-lt"/>
                        </a:rPr>
                        <a:t>consumption</a:t>
                      </a:r>
                      <a:endParaRPr lang="it-IT" sz="1400" b="0" i="0" u="none" strike="noStrike" dirty="0">
                        <a:solidFill>
                          <a:srgbClr val="000000"/>
                        </a:solidFill>
                        <a:effectLst/>
                        <a:latin typeface="+mj-lt"/>
                      </a:endParaRPr>
                    </a:p>
                  </a:txBody>
                  <a:tcPr marL="7620" marR="7620" marT="7620" marB="0" anchor="ctr"/>
                </a:tc>
                <a:tc>
                  <a:txBody>
                    <a:bodyPr/>
                    <a:lstStyle/>
                    <a:p>
                      <a:pPr algn="ctr" fontAlgn="ctr"/>
                      <a:r>
                        <a:rPr lang="it-IT" sz="1400" b="0" u="none" strike="noStrike" dirty="0">
                          <a:solidFill>
                            <a:srgbClr val="000000"/>
                          </a:solidFill>
                          <a:effectLst/>
                          <a:latin typeface="+mj-lt"/>
                        </a:rPr>
                        <a:t>kWh/</a:t>
                      </a:r>
                      <a:r>
                        <a:rPr lang="it-IT" sz="1400" b="0" u="none" strike="noStrike" dirty="0" err="1">
                          <a:solidFill>
                            <a:srgbClr val="000000"/>
                          </a:solidFill>
                          <a:effectLst/>
                          <a:latin typeface="+mj-lt"/>
                        </a:rPr>
                        <a:t>yr</a:t>
                      </a:r>
                      <a:endParaRPr lang="it-IT" sz="1400" b="0" i="0" u="none" strike="noStrike" dirty="0">
                        <a:solidFill>
                          <a:srgbClr val="000000"/>
                        </a:solidFill>
                        <a:effectLst/>
                        <a:latin typeface="+mj-lt"/>
                      </a:endParaRPr>
                    </a:p>
                  </a:txBody>
                  <a:tcPr marL="7620" marR="7620" marT="7620" marB="0" anchor="ctr"/>
                </a:tc>
                <a:tc>
                  <a:txBody>
                    <a:bodyPr/>
                    <a:lstStyle/>
                    <a:p>
                      <a:pPr algn="ctr" fontAlgn="ctr"/>
                      <a:r>
                        <a:rPr lang="it-IT" sz="1400" b="0" u="none" strike="noStrike">
                          <a:solidFill>
                            <a:srgbClr val="000000"/>
                          </a:solidFill>
                          <a:effectLst/>
                          <a:latin typeface="+mj-lt"/>
                        </a:rPr>
                        <a:t>713.064,00</a:t>
                      </a:r>
                      <a:endParaRPr lang="it-IT" sz="1400" b="0" i="0" u="none" strike="noStrike">
                        <a:solidFill>
                          <a:srgbClr val="000000"/>
                        </a:solidFill>
                        <a:effectLst/>
                        <a:latin typeface="+mj-lt"/>
                      </a:endParaRPr>
                    </a:p>
                  </a:txBody>
                  <a:tcPr marL="7620" marR="7620" marT="7620" marB="0" anchor="ctr"/>
                </a:tc>
                <a:tc>
                  <a:txBody>
                    <a:bodyPr/>
                    <a:lstStyle/>
                    <a:p>
                      <a:pPr algn="ctr" fontAlgn="ctr"/>
                      <a:r>
                        <a:rPr lang="it-IT" sz="1400" b="0" u="none" strike="noStrike">
                          <a:solidFill>
                            <a:srgbClr val="000000"/>
                          </a:solidFill>
                          <a:effectLst/>
                          <a:latin typeface="+mj-lt"/>
                        </a:rPr>
                        <a:t>800.664,00</a:t>
                      </a:r>
                      <a:endParaRPr lang="it-IT" sz="1400" b="0" i="0" u="none" strike="noStrike">
                        <a:solidFill>
                          <a:srgbClr val="000000"/>
                        </a:solidFill>
                        <a:effectLst/>
                        <a:latin typeface="+mj-lt"/>
                      </a:endParaRPr>
                    </a:p>
                  </a:txBody>
                  <a:tcPr marL="7620" marR="7620" marT="7620" marB="0" anchor="ctr"/>
                </a:tc>
                <a:tc>
                  <a:txBody>
                    <a:bodyPr/>
                    <a:lstStyle/>
                    <a:p>
                      <a:pPr algn="ctr" fontAlgn="ctr"/>
                      <a:r>
                        <a:rPr lang="it-IT" sz="1400" b="0" u="none" strike="noStrike">
                          <a:solidFill>
                            <a:srgbClr val="000000"/>
                          </a:solidFill>
                          <a:effectLst/>
                          <a:latin typeface="+mj-lt"/>
                        </a:rPr>
                        <a:t>2.172.480,00</a:t>
                      </a:r>
                      <a:endParaRPr lang="it-IT" sz="1400" b="0" i="0" u="none" strike="noStrike">
                        <a:solidFill>
                          <a:srgbClr val="000000"/>
                        </a:solidFill>
                        <a:effectLst/>
                        <a:latin typeface="+mj-lt"/>
                      </a:endParaRPr>
                    </a:p>
                  </a:txBody>
                  <a:tcPr marL="7620" marR="7620" marT="7620" marB="0" anchor="ctr"/>
                </a:tc>
                <a:extLst>
                  <a:ext uri="{0D108BD9-81ED-4DB2-BD59-A6C34878D82A}">
                    <a16:rowId xmlns:a16="http://schemas.microsoft.com/office/drawing/2014/main" val="294147014"/>
                  </a:ext>
                </a:extLst>
              </a:tr>
              <a:tr h="467797">
                <a:tc>
                  <a:txBody>
                    <a:bodyPr/>
                    <a:lstStyle/>
                    <a:p>
                      <a:pPr algn="ctr" fontAlgn="ctr"/>
                      <a:r>
                        <a:rPr lang="it-IT" sz="1400" b="0" u="none" strike="noStrike" dirty="0">
                          <a:solidFill>
                            <a:srgbClr val="000000"/>
                          </a:solidFill>
                          <a:effectLst/>
                          <a:latin typeface="+mj-lt"/>
                        </a:rPr>
                        <a:t>Water output (% for sale)</a:t>
                      </a:r>
                      <a:endParaRPr lang="it-IT" sz="1400" b="0" i="0" u="none" strike="noStrike" dirty="0">
                        <a:solidFill>
                          <a:srgbClr val="000000"/>
                        </a:solidFill>
                        <a:effectLst/>
                        <a:latin typeface="+mj-lt"/>
                      </a:endParaRPr>
                    </a:p>
                  </a:txBody>
                  <a:tcPr marL="7620" marR="7620" marT="7620" marB="0" anchor="ctr"/>
                </a:tc>
                <a:tc>
                  <a:txBody>
                    <a:bodyPr/>
                    <a:lstStyle/>
                    <a:p>
                      <a:pPr algn="ctr" fontAlgn="ctr"/>
                      <a:r>
                        <a:rPr lang="it-IT" sz="1400" b="0" u="none" strike="noStrike" dirty="0">
                          <a:solidFill>
                            <a:srgbClr val="000000"/>
                          </a:solidFill>
                          <a:effectLst/>
                          <a:latin typeface="+mj-lt"/>
                        </a:rPr>
                        <a:t>m</a:t>
                      </a:r>
                      <a:r>
                        <a:rPr lang="it-IT" sz="1400" b="0" u="none" strike="noStrike" baseline="30000" dirty="0">
                          <a:solidFill>
                            <a:srgbClr val="000000"/>
                          </a:solidFill>
                          <a:effectLst/>
                          <a:latin typeface="+mj-lt"/>
                        </a:rPr>
                        <a:t>3</a:t>
                      </a:r>
                      <a:r>
                        <a:rPr lang="it-IT" sz="1400" b="0" u="none" strike="noStrike" dirty="0">
                          <a:solidFill>
                            <a:srgbClr val="000000"/>
                          </a:solidFill>
                          <a:effectLst/>
                          <a:latin typeface="+mj-lt"/>
                        </a:rPr>
                        <a:t>/day</a:t>
                      </a:r>
                      <a:endParaRPr lang="it-IT" sz="1400" b="0" i="0" u="none" strike="noStrike" dirty="0">
                        <a:solidFill>
                          <a:srgbClr val="000000"/>
                        </a:solidFill>
                        <a:effectLst/>
                        <a:latin typeface="+mj-lt"/>
                      </a:endParaRPr>
                    </a:p>
                  </a:txBody>
                  <a:tcPr marL="7620" marR="7620" marT="7620" marB="0" anchor="ctr"/>
                </a:tc>
                <a:tc>
                  <a:txBody>
                    <a:bodyPr/>
                    <a:lstStyle/>
                    <a:p>
                      <a:pPr algn="ctr" fontAlgn="ctr"/>
                      <a:r>
                        <a:rPr lang="it-IT" sz="1400" b="0" u="none" strike="noStrike">
                          <a:solidFill>
                            <a:srgbClr val="000000"/>
                          </a:solidFill>
                          <a:effectLst/>
                          <a:latin typeface="+mj-lt"/>
                        </a:rPr>
                        <a:t>-</a:t>
                      </a:r>
                      <a:endParaRPr lang="it-IT" sz="1400" b="0" i="0" u="none" strike="noStrike">
                        <a:solidFill>
                          <a:srgbClr val="000000"/>
                        </a:solidFill>
                        <a:effectLst/>
                        <a:latin typeface="+mj-lt"/>
                      </a:endParaRPr>
                    </a:p>
                  </a:txBody>
                  <a:tcPr marL="7620" marR="7620" marT="7620" marB="0" anchor="ctr"/>
                </a:tc>
                <a:tc>
                  <a:txBody>
                    <a:bodyPr/>
                    <a:lstStyle/>
                    <a:p>
                      <a:pPr algn="ctr" fontAlgn="ctr"/>
                      <a:r>
                        <a:rPr lang="it-IT" sz="1400" b="0" u="none" strike="noStrike">
                          <a:solidFill>
                            <a:srgbClr val="000000"/>
                          </a:solidFill>
                          <a:effectLst/>
                          <a:latin typeface="+mj-lt"/>
                        </a:rPr>
                        <a:t>59,42 (-)</a:t>
                      </a:r>
                      <a:endParaRPr lang="it-IT" sz="1400" b="0" i="0" u="none" strike="noStrike">
                        <a:solidFill>
                          <a:srgbClr val="000000"/>
                        </a:solidFill>
                        <a:effectLst/>
                        <a:latin typeface="+mj-lt"/>
                      </a:endParaRPr>
                    </a:p>
                  </a:txBody>
                  <a:tcPr marL="7620" marR="7620" marT="7620" marB="0" anchor="ctr"/>
                </a:tc>
                <a:tc>
                  <a:txBody>
                    <a:bodyPr/>
                    <a:lstStyle/>
                    <a:p>
                      <a:pPr algn="ctr" fontAlgn="ctr"/>
                      <a:r>
                        <a:rPr lang="it-IT" sz="1400" b="0" u="none" strike="noStrike">
                          <a:solidFill>
                            <a:srgbClr val="000000"/>
                          </a:solidFill>
                          <a:effectLst/>
                          <a:latin typeface="+mj-lt"/>
                        </a:rPr>
                        <a:t>1.027,87 (94,22%)</a:t>
                      </a:r>
                      <a:endParaRPr lang="it-IT" sz="1400" b="0" i="0" u="none" strike="noStrike">
                        <a:solidFill>
                          <a:srgbClr val="000000"/>
                        </a:solidFill>
                        <a:effectLst/>
                        <a:latin typeface="+mj-lt"/>
                      </a:endParaRPr>
                    </a:p>
                  </a:txBody>
                  <a:tcPr marL="7620" marR="7620" marT="7620" marB="0" anchor="ctr"/>
                </a:tc>
                <a:extLst>
                  <a:ext uri="{0D108BD9-81ED-4DB2-BD59-A6C34878D82A}">
                    <a16:rowId xmlns:a16="http://schemas.microsoft.com/office/drawing/2014/main" val="664934265"/>
                  </a:ext>
                </a:extLst>
              </a:tr>
              <a:tr h="467797">
                <a:tc>
                  <a:txBody>
                    <a:bodyPr/>
                    <a:lstStyle/>
                    <a:p>
                      <a:pPr algn="ctr" fontAlgn="ctr"/>
                      <a:r>
                        <a:rPr lang="it-IT" sz="1400" b="0" u="none" strike="noStrike" dirty="0">
                          <a:solidFill>
                            <a:srgbClr val="000000"/>
                          </a:solidFill>
                          <a:effectLst/>
                          <a:latin typeface="+mj-lt"/>
                        </a:rPr>
                        <a:t>Biogas output (% for sale)</a:t>
                      </a:r>
                      <a:endParaRPr lang="it-IT" sz="1400" b="0" i="0" u="none" strike="noStrike" dirty="0">
                        <a:solidFill>
                          <a:srgbClr val="000000"/>
                        </a:solidFill>
                        <a:effectLst/>
                        <a:latin typeface="+mj-lt"/>
                      </a:endParaRPr>
                    </a:p>
                  </a:txBody>
                  <a:tcPr marL="7620" marR="7620" marT="7620" marB="0" anchor="ctr"/>
                </a:tc>
                <a:tc>
                  <a:txBody>
                    <a:bodyPr/>
                    <a:lstStyle/>
                    <a:p>
                      <a:pPr algn="ctr" fontAlgn="ctr"/>
                      <a:r>
                        <a:rPr lang="it-IT" sz="1400" b="0" u="none" strike="noStrike" dirty="0">
                          <a:solidFill>
                            <a:srgbClr val="000000"/>
                          </a:solidFill>
                          <a:effectLst/>
                          <a:latin typeface="+mj-lt"/>
                        </a:rPr>
                        <a:t>Nm</a:t>
                      </a:r>
                      <a:r>
                        <a:rPr lang="it-IT" sz="1400" b="0" u="none" strike="noStrike" baseline="30000" dirty="0">
                          <a:solidFill>
                            <a:srgbClr val="000000"/>
                          </a:solidFill>
                          <a:effectLst/>
                          <a:latin typeface="+mj-lt"/>
                        </a:rPr>
                        <a:t>3</a:t>
                      </a:r>
                      <a:r>
                        <a:rPr lang="it-IT" sz="1400" b="0" u="none" strike="noStrike" dirty="0">
                          <a:solidFill>
                            <a:srgbClr val="000000"/>
                          </a:solidFill>
                          <a:effectLst/>
                          <a:latin typeface="+mj-lt"/>
                        </a:rPr>
                        <a:t>/</a:t>
                      </a:r>
                      <a:r>
                        <a:rPr lang="it-IT" sz="1400" b="0" u="none" strike="noStrike" dirty="0" err="1">
                          <a:solidFill>
                            <a:srgbClr val="000000"/>
                          </a:solidFill>
                          <a:effectLst/>
                          <a:latin typeface="+mj-lt"/>
                        </a:rPr>
                        <a:t>yr</a:t>
                      </a:r>
                      <a:endParaRPr lang="it-IT" sz="1400" b="0" i="0" u="none" strike="noStrike" dirty="0">
                        <a:solidFill>
                          <a:srgbClr val="000000"/>
                        </a:solidFill>
                        <a:effectLst/>
                        <a:latin typeface="+mj-lt"/>
                      </a:endParaRPr>
                    </a:p>
                  </a:txBody>
                  <a:tcPr marL="7620" marR="7620" marT="7620" marB="0" anchor="ctr"/>
                </a:tc>
                <a:tc>
                  <a:txBody>
                    <a:bodyPr/>
                    <a:lstStyle/>
                    <a:p>
                      <a:pPr algn="ctr" fontAlgn="ctr"/>
                      <a:r>
                        <a:rPr lang="it-IT" sz="1400" b="0" u="none" strike="noStrike">
                          <a:solidFill>
                            <a:srgbClr val="000000"/>
                          </a:solidFill>
                          <a:effectLst/>
                          <a:latin typeface="+mj-lt"/>
                        </a:rPr>
                        <a:t>1.946.238,00 (95,32%)</a:t>
                      </a:r>
                      <a:endParaRPr lang="it-IT" sz="1400" b="0" i="0" u="none" strike="noStrike">
                        <a:solidFill>
                          <a:srgbClr val="000000"/>
                        </a:solidFill>
                        <a:effectLst/>
                        <a:latin typeface="+mj-lt"/>
                      </a:endParaRPr>
                    </a:p>
                  </a:txBody>
                  <a:tcPr marL="7620" marR="7620" marT="7620" marB="0" anchor="ctr"/>
                </a:tc>
                <a:tc>
                  <a:txBody>
                    <a:bodyPr/>
                    <a:lstStyle/>
                    <a:p>
                      <a:pPr algn="ctr" fontAlgn="ctr"/>
                      <a:r>
                        <a:rPr lang="it-IT" sz="1400" b="0" u="none" strike="noStrike">
                          <a:solidFill>
                            <a:srgbClr val="000000"/>
                          </a:solidFill>
                          <a:effectLst/>
                          <a:latin typeface="+mj-lt"/>
                        </a:rPr>
                        <a:t>1.946.238,00 (82,8%)</a:t>
                      </a:r>
                      <a:endParaRPr lang="it-IT" sz="1400" b="0" i="0" u="none" strike="noStrike">
                        <a:solidFill>
                          <a:srgbClr val="000000"/>
                        </a:solidFill>
                        <a:effectLst/>
                        <a:latin typeface="+mj-lt"/>
                      </a:endParaRPr>
                    </a:p>
                  </a:txBody>
                  <a:tcPr marL="7620" marR="7620" marT="7620" marB="0" anchor="ctr"/>
                </a:tc>
                <a:tc>
                  <a:txBody>
                    <a:bodyPr/>
                    <a:lstStyle/>
                    <a:p>
                      <a:pPr algn="ctr" fontAlgn="ctr"/>
                      <a:r>
                        <a:rPr lang="it-IT" sz="1400" b="0" u="none" strike="noStrike">
                          <a:solidFill>
                            <a:srgbClr val="000000"/>
                          </a:solidFill>
                          <a:effectLst/>
                          <a:latin typeface="+mj-lt"/>
                        </a:rPr>
                        <a:t>1.946.238,00 (95,32%)</a:t>
                      </a:r>
                      <a:endParaRPr lang="it-IT" sz="1400" b="0" i="0" u="none" strike="noStrike">
                        <a:solidFill>
                          <a:srgbClr val="000000"/>
                        </a:solidFill>
                        <a:effectLst/>
                        <a:latin typeface="+mj-lt"/>
                      </a:endParaRPr>
                    </a:p>
                  </a:txBody>
                  <a:tcPr marL="7620" marR="7620" marT="7620" marB="0" anchor="ctr"/>
                </a:tc>
                <a:extLst>
                  <a:ext uri="{0D108BD9-81ED-4DB2-BD59-A6C34878D82A}">
                    <a16:rowId xmlns:a16="http://schemas.microsoft.com/office/drawing/2014/main" val="2660584747"/>
                  </a:ext>
                </a:extLst>
              </a:tr>
              <a:tr h="467797">
                <a:tc>
                  <a:txBody>
                    <a:bodyPr/>
                    <a:lstStyle/>
                    <a:p>
                      <a:pPr algn="ctr" fontAlgn="ctr"/>
                      <a:r>
                        <a:rPr lang="it-IT" sz="1400" b="0" u="none" strike="noStrike" dirty="0">
                          <a:solidFill>
                            <a:srgbClr val="000000"/>
                          </a:solidFill>
                          <a:effectLst/>
                          <a:latin typeface="+mj-lt"/>
                        </a:rPr>
                        <a:t>CO2-equivalent </a:t>
                      </a:r>
                      <a:r>
                        <a:rPr lang="it-IT" sz="1400" b="0" u="none" strike="noStrike" dirty="0" err="1">
                          <a:solidFill>
                            <a:srgbClr val="000000"/>
                          </a:solidFill>
                          <a:effectLst/>
                          <a:latin typeface="+mj-lt"/>
                        </a:rPr>
                        <a:t>emissions</a:t>
                      </a:r>
                      <a:endParaRPr lang="it-IT" sz="1400" b="0" i="0" u="none" strike="noStrike" dirty="0">
                        <a:solidFill>
                          <a:srgbClr val="000000"/>
                        </a:solidFill>
                        <a:effectLst/>
                        <a:latin typeface="+mj-lt"/>
                      </a:endParaRPr>
                    </a:p>
                  </a:txBody>
                  <a:tcPr marL="7620" marR="7620" marT="7620" marB="0" anchor="ctr"/>
                </a:tc>
                <a:tc>
                  <a:txBody>
                    <a:bodyPr/>
                    <a:lstStyle/>
                    <a:p>
                      <a:pPr algn="ctr" fontAlgn="ctr"/>
                      <a:r>
                        <a:rPr lang="it-IT" sz="1400" b="0" u="none" strike="noStrike">
                          <a:solidFill>
                            <a:srgbClr val="000000"/>
                          </a:solidFill>
                          <a:effectLst/>
                          <a:latin typeface="+mj-lt"/>
                        </a:rPr>
                        <a:t>tCO</a:t>
                      </a:r>
                      <a:r>
                        <a:rPr lang="it-IT" sz="1400" b="0" u="none" strike="noStrike" baseline="-25000">
                          <a:solidFill>
                            <a:srgbClr val="000000"/>
                          </a:solidFill>
                          <a:effectLst/>
                          <a:latin typeface="+mj-lt"/>
                        </a:rPr>
                        <a:t>2,eq</a:t>
                      </a:r>
                      <a:r>
                        <a:rPr lang="it-IT" sz="1400" b="0" u="none" strike="noStrike">
                          <a:solidFill>
                            <a:srgbClr val="000000"/>
                          </a:solidFill>
                          <a:effectLst/>
                          <a:latin typeface="+mj-lt"/>
                        </a:rPr>
                        <a:t>/a</a:t>
                      </a:r>
                      <a:endParaRPr lang="it-IT" sz="1400" b="0" i="0" u="none" strike="noStrike">
                        <a:solidFill>
                          <a:srgbClr val="000000"/>
                        </a:solidFill>
                        <a:effectLst/>
                        <a:latin typeface="+mj-lt"/>
                      </a:endParaRPr>
                    </a:p>
                  </a:txBody>
                  <a:tcPr marL="7620" marR="7620" marT="7620" marB="0" anchor="ctr"/>
                </a:tc>
                <a:tc>
                  <a:txBody>
                    <a:bodyPr/>
                    <a:lstStyle/>
                    <a:p>
                      <a:pPr algn="ctr" fontAlgn="ctr"/>
                      <a:r>
                        <a:rPr lang="it-IT" sz="1400" b="0" u="none" strike="noStrike">
                          <a:solidFill>
                            <a:srgbClr val="000000"/>
                          </a:solidFill>
                          <a:effectLst/>
                          <a:latin typeface="+mj-lt"/>
                        </a:rPr>
                        <a:t>636,58 </a:t>
                      </a:r>
                      <a:endParaRPr lang="it-IT" sz="1400" b="0" i="0" u="none" strike="noStrike">
                        <a:solidFill>
                          <a:srgbClr val="000000"/>
                        </a:solidFill>
                        <a:effectLst/>
                        <a:latin typeface="+mj-lt"/>
                      </a:endParaRPr>
                    </a:p>
                  </a:txBody>
                  <a:tcPr marL="7620" marR="7620" marT="7620" marB="0" anchor="ctr"/>
                </a:tc>
                <a:tc>
                  <a:txBody>
                    <a:bodyPr/>
                    <a:lstStyle/>
                    <a:p>
                      <a:pPr algn="ctr" fontAlgn="ctr"/>
                      <a:r>
                        <a:rPr lang="it-IT" sz="1400" b="0" u="none" strike="noStrike">
                          <a:solidFill>
                            <a:srgbClr val="000000"/>
                          </a:solidFill>
                          <a:effectLst/>
                          <a:latin typeface="+mj-lt"/>
                        </a:rPr>
                        <a:t>CO</a:t>
                      </a:r>
                      <a:r>
                        <a:rPr lang="it-IT" sz="1400" b="0" u="none" strike="noStrike" baseline="-25000">
                          <a:solidFill>
                            <a:srgbClr val="000000"/>
                          </a:solidFill>
                          <a:effectLst/>
                          <a:latin typeface="+mj-lt"/>
                        </a:rPr>
                        <a:t>2</a:t>
                      </a:r>
                      <a:r>
                        <a:rPr lang="it-IT" sz="1400" b="0" u="none" strike="noStrike">
                          <a:solidFill>
                            <a:srgbClr val="000000"/>
                          </a:solidFill>
                          <a:effectLst/>
                          <a:latin typeface="+mj-lt"/>
                        </a:rPr>
                        <a:t> - neutral</a:t>
                      </a:r>
                      <a:endParaRPr lang="it-IT" sz="1400" b="0" i="0" u="none" strike="noStrike">
                        <a:solidFill>
                          <a:srgbClr val="000000"/>
                        </a:solidFill>
                        <a:effectLst/>
                        <a:latin typeface="+mj-lt"/>
                      </a:endParaRPr>
                    </a:p>
                  </a:txBody>
                  <a:tcPr marL="7620" marR="7620" marT="7620" marB="0" anchor="ctr"/>
                </a:tc>
                <a:tc>
                  <a:txBody>
                    <a:bodyPr/>
                    <a:lstStyle/>
                    <a:p>
                      <a:pPr algn="ctr" fontAlgn="ctr"/>
                      <a:r>
                        <a:rPr lang="it-IT" sz="1400" b="0" u="none" strike="noStrike">
                          <a:solidFill>
                            <a:srgbClr val="000000"/>
                          </a:solidFill>
                          <a:effectLst/>
                          <a:latin typeface="+mj-lt"/>
                        </a:rPr>
                        <a:t>CO</a:t>
                      </a:r>
                      <a:r>
                        <a:rPr lang="it-IT" sz="1400" b="0" u="none" strike="noStrike" baseline="-25000">
                          <a:solidFill>
                            <a:srgbClr val="000000"/>
                          </a:solidFill>
                          <a:effectLst/>
                          <a:latin typeface="+mj-lt"/>
                        </a:rPr>
                        <a:t>2 </a:t>
                      </a:r>
                      <a:r>
                        <a:rPr lang="it-IT" sz="1400" b="0" u="none" strike="noStrike">
                          <a:solidFill>
                            <a:srgbClr val="000000"/>
                          </a:solidFill>
                          <a:effectLst/>
                          <a:latin typeface="+mj-lt"/>
                        </a:rPr>
                        <a:t>- neutral</a:t>
                      </a:r>
                      <a:endParaRPr lang="it-IT" sz="1400" b="0" i="0" u="none" strike="noStrike">
                        <a:solidFill>
                          <a:srgbClr val="000000"/>
                        </a:solidFill>
                        <a:effectLst/>
                        <a:latin typeface="+mj-lt"/>
                      </a:endParaRPr>
                    </a:p>
                  </a:txBody>
                  <a:tcPr marL="7620" marR="7620" marT="7620" marB="0" anchor="ctr"/>
                </a:tc>
                <a:extLst>
                  <a:ext uri="{0D108BD9-81ED-4DB2-BD59-A6C34878D82A}">
                    <a16:rowId xmlns:a16="http://schemas.microsoft.com/office/drawing/2014/main" val="2212767515"/>
                  </a:ext>
                </a:extLst>
              </a:tr>
              <a:tr h="467797">
                <a:tc>
                  <a:txBody>
                    <a:bodyPr/>
                    <a:lstStyle/>
                    <a:p>
                      <a:pPr algn="ctr" fontAlgn="ctr"/>
                      <a:r>
                        <a:rPr lang="en-US" sz="1400" b="0" i="0" u="none" strike="noStrike" dirty="0">
                          <a:solidFill>
                            <a:srgbClr val="000000"/>
                          </a:solidFill>
                          <a:effectLst/>
                          <a:latin typeface="+mj-lt"/>
                        </a:rPr>
                        <a:t>CO2 emissions avoided (compared to butane)</a:t>
                      </a:r>
                      <a:endParaRPr lang="it-IT" sz="1400" b="0" i="0" u="none" strike="noStrike" dirty="0">
                        <a:solidFill>
                          <a:srgbClr val="000000"/>
                        </a:solidFill>
                        <a:effectLst/>
                        <a:latin typeface="+mj-lt"/>
                      </a:endParaRP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b="0" u="none" strike="noStrike">
                          <a:solidFill>
                            <a:srgbClr val="000000"/>
                          </a:solidFill>
                          <a:effectLst/>
                          <a:latin typeface="+mj-lt"/>
                        </a:rPr>
                        <a:t>tCO</a:t>
                      </a:r>
                      <a:r>
                        <a:rPr lang="it-IT" sz="1400" b="0" u="none" strike="noStrike" baseline="-25000">
                          <a:solidFill>
                            <a:srgbClr val="000000"/>
                          </a:solidFill>
                          <a:effectLst/>
                          <a:latin typeface="+mj-lt"/>
                        </a:rPr>
                        <a:t>2</a:t>
                      </a:r>
                      <a:r>
                        <a:rPr lang="it-IT" sz="1400" b="0" u="none" strike="noStrike">
                          <a:solidFill>
                            <a:srgbClr val="000000"/>
                          </a:solidFill>
                          <a:effectLst/>
                          <a:latin typeface="+mj-lt"/>
                        </a:rPr>
                        <a:t>/a</a:t>
                      </a:r>
                      <a:endParaRPr lang="it-IT" sz="1400" b="0" i="0" u="none" strike="noStrike" kern="1200">
                        <a:solidFill>
                          <a:srgbClr val="000000"/>
                        </a:solidFill>
                        <a:effectLst/>
                        <a:latin typeface="+mj-lt"/>
                        <a:ea typeface="+mn-ea"/>
                        <a:cs typeface="+mn-cs"/>
                      </a:endParaRPr>
                    </a:p>
                  </a:txBody>
                  <a:tcPr marL="7620" marR="7620" marT="7620" marB="0" anchor="ctr"/>
                </a:tc>
                <a:tc>
                  <a:txBody>
                    <a:bodyPr/>
                    <a:lstStyle/>
                    <a:p>
                      <a:pPr algn="ctr" fontAlgn="ctr"/>
                      <a:r>
                        <a:rPr lang="it-IT" sz="1400" b="0" u="none" strike="noStrike" kern="1200">
                          <a:solidFill>
                            <a:srgbClr val="000000"/>
                          </a:solidFill>
                          <a:effectLst/>
                          <a:latin typeface="+mj-lt"/>
                          <a:ea typeface="+mn-ea"/>
                          <a:cs typeface="+mn-cs"/>
                        </a:rPr>
                        <a:t>2.645,04   	</a:t>
                      </a:r>
                    </a:p>
                  </a:txBody>
                  <a:tcPr marL="7620" marR="7620" marT="7620" marB="0" anchor="ctr"/>
                </a:tc>
                <a:tc>
                  <a:txBody>
                    <a:bodyPr/>
                    <a:lstStyle/>
                    <a:p>
                      <a:pPr algn="ctr" fontAlgn="ctr"/>
                      <a:r>
                        <a:rPr lang="it-IT" sz="1400" b="0" u="none" strike="noStrike" kern="1200">
                          <a:solidFill>
                            <a:srgbClr val="000000"/>
                          </a:solidFill>
                          <a:effectLst/>
                          <a:latin typeface="+mj-lt"/>
                          <a:ea typeface="+mn-ea"/>
                          <a:cs typeface="+mn-cs"/>
                        </a:rPr>
                        <a:t>2.297,68   	</a:t>
                      </a:r>
                    </a:p>
                  </a:txBody>
                  <a:tcPr marL="7620" marR="7620" marT="7620" marB="0" anchor="ctr"/>
                </a:tc>
                <a:tc>
                  <a:txBody>
                    <a:bodyPr/>
                    <a:lstStyle/>
                    <a:p>
                      <a:pPr algn="ctr" fontAlgn="ctr"/>
                      <a:r>
                        <a:rPr lang="it-IT" sz="1400" b="0" u="none" strike="noStrike" kern="1200">
                          <a:solidFill>
                            <a:srgbClr val="000000"/>
                          </a:solidFill>
                          <a:effectLst/>
                          <a:latin typeface="+mj-lt"/>
                          <a:ea typeface="+mn-ea"/>
                          <a:cs typeface="+mn-cs"/>
                        </a:rPr>
                        <a:t> 2.645,04 </a:t>
                      </a:r>
                    </a:p>
                  </a:txBody>
                  <a:tcPr marL="7620" marR="7620" marT="7620" marB="0" anchor="ctr"/>
                </a:tc>
                <a:extLst>
                  <a:ext uri="{0D108BD9-81ED-4DB2-BD59-A6C34878D82A}">
                    <a16:rowId xmlns:a16="http://schemas.microsoft.com/office/drawing/2014/main" val="1408486922"/>
                  </a:ext>
                </a:extLst>
              </a:tr>
              <a:tr h="467797">
                <a:tc>
                  <a:txBody>
                    <a:bodyPr/>
                    <a:lstStyle/>
                    <a:p>
                      <a:pPr algn="ctr" fontAlgn="ctr"/>
                      <a:r>
                        <a:rPr lang="it-IT" sz="1400" b="0" i="0" u="none" strike="noStrike" dirty="0">
                          <a:solidFill>
                            <a:srgbClr val="000000"/>
                          </a:solidFill>
                          <a:effectLst/>
                          <a:latin typeface="+mj-lt"/>
                        </a:rPr>
                        <a:t>Total CO2 balance</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b="0" u="none" strike="noStrike" kern="1200">
                          <a:solidFill>
                            <a:srgbClr val="000000"/>
                          </a:solidFill>
                          <a:effectLst/>
                          <a:latin typeface="+mj-lt"/>
                          <a:ea typeface="+mn-ea"/>
                          <a:cs typeface="+mn-cs"/>
                        </a:rPr>
                        <a:t>tCO</a:t>
                      </a:r>
                      <a:r>
                        <a:rPr lang="it-IT" sz="1400" b="0" u="none" strike="noStrike" kern="1200" baseline="-25000">
                          <a:solidFill>
                            <a:srgbClr val="000000"/>
                          </a:solidFill>
                          <a:effectLst/>
                          <a:latin typeface="+mj-lt"/>
                          <a:ea typeface="+mn-ea"/>
                          <a:cs typeface="+mn-cs"/>
                        </a:rPr>
                        <a:t>2</a:t>
                      </a:r>
                      <a:r>
                        <a:rPr lang="it-IT" sz="1400" b="0" u="none" strike="noStrike" kern="1200">
                          <a:solidFill>
                            <a:srgbClr val="000000"/>
                          </a:solidFill>
                          <a:effectLst/>
                          <a:latin typeface="+mj-lt"/>
                          <a:ea typeface="+mn-ea"/>
                          <a:cs typeface="+mn-cs"/>
                        </a:rPr>
                        <a:t>/a</a:t>
                      </a:r>
                      <a:endParaRPr lang="it-IT" sz="1400" b="0" i="0" u="none" strike="noStrike" kern="1200">
                        <a:solidFill>
                          <a:srgbClr val="000000"/>
                        </a:solidFill>
                        <a:effectLst/>
                        <a:latin typeface="+mj-lt"/>
                        <a:ea typeface="+mn-ea"/>
                        <a:cs typeface="+mn-cs"/>
                      </a:endParaRPr>
                    </a:p>
                  </a:txBody>
                  <a:tcPr marL="7620" marR="7620" marT="7620" marB="0" anchor="ctr"/>
                </a:tc>
                <a:tc>
                  <a:txBody>
                    <a:bodyPr/>
                    <a:lstStyle/>
                    <a:p>
                      <a:pPr algn="ctr" fontAlgn="b"/>
                      <a:r>
                        <a:rPr lang="it-IT" sz="1400" b="0" u="none" strike="noStrike" kern="1200">
                          <a:solidFill>
                            <a:srgbClr val="000000"/>
                          </a:solidFill>
                          <a:effectLst/>
                          <a:latin typeface="+mj-lt"/>
                          <a:ea typeface="+mn-ea"/>
                          <a:cs typeface="+mn-cs"/>
                        </a:rPr>
                        <a:t>-2.008,46   	</a:t>
                      </a:r>
                    </a:p>
                  </a:txBody>
                  <a:tcPr marL="6350" marR="6350" marT="6350" marB="0" anchor="ctr"/>
                </a:tc>
                <a:tc>
                  <a:txBody>
                    <a:bodyPr/>
                    <a:lstStyle/>
                    <a:p>
                      <a:pPr algn="ctr" fontAlgn="b"/>
                      <a:r>
                        <a:rPr lang="it-IT" sz="1400" b="0" u="none" strike="noStrike" kern="1200">
                          <a:solidFill>
                            <a:srgbClr val="000000"/>
                          </a:solidFill>
                          <a:effectLst/>
                          <a:latin typeface="+mj-lt"/>
                          <a:ea typeface="+mn-ea"/>
                          <a:cs typeface="+mn-cs"/>
                        </a:rPr>
                        <a:t>-2.297,68   	</a:t>
                      </a:r>
                    </a:p>
                  </a:txBody>
                  <a:tcPr marL="6350" marR="6350" marT="6350" marB="0" anchor="ctr"/>
                </a:tc>
                <a:tc>
                  <a:txBody>
                    <a:bodyPr/>
                    <a:lstStyle/>
                    <a:p>
                      <a:pPr algn="ctr" fontAlgn="b"/>
                      <a:r>
                        <a:rPr lang="it-IT" sz="1400" b="0" u="none" strike="noStrike" kern="1200" dirty="0">
                          <a:solidFill>
                            <a:srgbClr val="000000"/>
                          </a:solidFill>
                          <a:effectLst/>
                          <a:latin typeface="+mj-lt"/>
                          <a:ea typeface="+mn-ea"/>
                          <a:cs typeface="+mn-cs"/>
                        </a:rPr>
                        <a:t>-2.645,04 </a:t>
                      </a:r>
                    </a:p>
                  </a:txBody>
                  <a:tcPr marL="6350" marR="6350" marT="6350" marB="0" anchor="ctr"/>
                </a:tc>
                <a:extLst>
                  <a:ext uri="{0D108BD9-81ED-4DB2-BD59-A6C34878D82A}">
                    <a16:rowId xmlns:a16="http://schemas.microsoft.com/office/drawing/2014/main" val="4281535358"/>
                  </a:ext>
                </a:extLst>
              </a:tr>
            </a:tbl>
          </a:graphicData>
        </a:graphic>
      </p:graphicFrame>
    </p:spTree>
    <p:extLst>
      <p:ext uri="{BB962C8B-B14F-4D97-AF65-F5344CB8AC3E}">
        <p14:creationId xmlns:p14="http://schemas.microsoft.com/office/powerpoint/2010/main" val="3049110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658CFF75-E57F-4054-856B-BEFD902DF101}"/>
              </a:ext>
            </a:extLst>
          </p:cNvPr>
          <p:cNvSpPr/>
          <p:nvPr/>
        </p:nvSpPr>
        <p:spPr>
          <a:xfrm>
            <a:off x="8133348" y="4587388"/>
            <a:ext cx="3850104" cy="1746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it-IT" dirty="0">
                <a:solidFill>
                  <a:srgbClr val="00B050"/>
                </a:solidFill>
                <a:latin typeface="+mj-lt"/>
              </a:rPr>
              <a:t>EOLICO</a:t>
            </a:r>
            <a:r>
              <a:rPr lang="it-IT" dirty="0">
                <a:solidFill>
                  <a:schemeClr val="tx2"/>
                </a:solidFill>
                <a:latin typeface="+mj-lt"/>
              </a:rPr>
              <a:t>:</a:t>
            </a:r>
            <a:br>
              <a:rPr lang="it-IT" dirty="0">
                <a:solidFill>
                  <a:schemeClr val="tx2"/>
                </a:solidFill>
                <a:latin typeface="+mj-lt"/>
              </a:rPr>
            </a:br>
            <a:r>
              <a:rPr lang="en-US" dirty="0">
                <a:solidFill>
                  <a:schemeClr val="tx2"/>
                </a:solidFill>
                <a:latin typeface="+mj-lt"/>
              </a:rPr>
              <a:t>Meeting water needs for ~24,000 people (40 l/person/day, PLENAS, Water and Sanitation Strategic Plan).</a:t>
            </a:r>
            <a:endParaRPr lang="it-IT" dirty="0">
              <a:solidFill>
                <a:schemeClr val="tx2"/>
              </a:solidFill>
              <a:latin typeface="+mj-lt"/>
            </a:endParaRPr>
          </a:p>
        </p:txBody>
      </p:sp>
      <p:sp>
        <p:nvSpPr>
          <p:cNvPr id="3" name="Rettangolo 2">
            <a:extLst>
              <a:ext uri="{FF2B5EF4-FFF2-40B4-BE49-F238E27FC236}">
                <a16:creationId xmlns:a16="http://schemas.microsoft.com/office/drawing/2014/main" id="{4E23B571-9329-4591-B046-AB92FC48770D}"/>
              </a:ext>
            </a:extLst>
          </p:cNvPr>
          <p:cNvSpPr/>
          <p:nvPr/>
        </p:nvSpPr>
        <p:spPr>
          <a:xfrm>
            <a:off x="-20177" y="224590"/>
            <a:ext cx="12212177" cy="10052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descr="Ovale beige">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 name="Titolo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25158"/>
            <a:ext cx="10515600" cy="1325563"/>
          </a:xfrm>
        </p:spPr>
        <p:txBody>
          <a:bodyPr rtlCol="0"/>
          <a:lstStyle/>
          <a:p>
            <a:pPr rtl="0"/>
            <a:r>
              <a:rPr lang="it-IT">
                <a:solidFill>
                  <a:schemeClr val="bg1"/>
                </a:solidFill>
              </a:rPr>
              <a:t>Conclusioni</a:t>
            </a:r>
            <a:endParaRPr lang="it-IT"/>
          </a:p>
        </p:txBody>
      </p:sp>
      <p:sp>
        <p:nvSpPr>
          <p:cNvPr id="5" name="Segnaposto numero diapositiva 4">
            <a:extLst>
              <a:ext uri="{FF2B5EF4-FFF2-40B4-BE49-F238E27FC236}">
                <a16:creationId xmlns:a16="http://schemas.microsoft.com/office/drawing/2014/main" id="{CDF3C1EE-D9A0-406A-9A3A-75C82527E0DC}"/>
              </a:ext>
            </a:extLst>
          </p:cNvPr>
          <p:cNvSpPr>
            <a:spLocks noGrp="1"/>
          </p:cNvSpPr>
          <p:nvPr>
            <p:ph type="sldNum" sz="quarter" idx="12"/>
          </p:nvPr>
        </p:nvSpPr>
        <p:spPr>
          <a:xfrm>
            <a:off x="11497125" y="6184329"/>
            <a:ext cx="357116" cy="365125"/>
          </a:xfrm>
        </p:spPr>
        <p:txBody>
          <a:bodyPr rtlCol="0"/>
          <a:lstStyle/>
          <a:p>
            <a:pPr rtl="0"/>
            <a:fld id="{82EE24B5-652C-4DB5-B7C3-B5BBEC1280B1}" type="slidenum">
              <a:rPr lang="it-IT" sz="1000" smtClean="0"/>
              <a:t>32</a:t>
            </a:fld>
            <a:endParaRPr lang="it-IT" sz="1000"/>
          </a:p>
        </p:txBody>
      </p:sp>
      <p:sp>
        <p:nvSpPr>
          <p:cNvPr id="11" name="oggetto 5" descr="Rettangolo beige">
            <a:extLst>
              <a:ext uri="{FF2B5EF4-FFF2-40B4-BE49-F238E27FC236}">
                <a16:creationId xmlns:a16="http://schemas.microsoft.com/office/drawing/2014/main" id="{B07BA1F9-2C19-4C07-B29B-18B9FBCC4755}"/>
              </a:ext>
            </a:extLst>
          </p:cNvPr>
          <p:cNvSpPr/>
          <p:nvPr/>
        </p:nvSpPr>
        <p:spPr bwMode="white">
          <a:xfrm flipV="1">
            <a:off x="923827" y="952106"/>
            <a:ext cx="2253713" cy="76593"/>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it-IT"/>
          </a:p>
        </p:txBody>
      </p:sp>
      <p:sp>
        <p:nvSpPr>
          <p:cNvPr id="4" name="Rettangolo 3">
            <a:extLst>
              <a:ext uri="{FF2B5EF4-FFF2-40B4-BE49-F238E27FC236}">
                <a16:creationId xmlns:a16="http://schemas.microsoft.com/office/drawing/2014/main" id="{79B909A5-02D1-4395-8058-BBCA30FB47CF}"/>
              </a:ext>
            </a:extLst>
          </p:cNvPr>
          <p:cNvSpPr/>
          <p:nvPr/>
        </p:nvSpPr>
        <p:spPr>
          <a:xfrm>
            <a:off x="7982435" y="3557875"/>
            <a:ext cx="2427114" cy="575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ü"/>
            </a:pPr>
            <a:r>
              <a:rPr lang="it-IT">
                <a:solidFill>
                  <a:srgbClr val="0070C0"/>
                </a:solidFill>
                <a:latin typeface="+mj-lt"/>
              </a:rPr>
              <a:t>CHP</a:t>
            </a:r>
            <a:r>
              <a:rPr lang="it-IT">
                <a:solidFill>
                  <a:schemeClr val="tx2"/>
                </a:solidFill>
                <a:latin typeface="+mj-lt"/>
              </a:rPr>
              <a:t> e </a:t>
            </a:r>
            <a:r>
              <a:rPr lang="it-IT">
                <a:solidFill>
                  <a:srgbClr val="00B050"/>
                </a:solidFill>
                <a:latin typeface="+mj-lt"/>
              </a:rPr>
              <a:t>EOLICO</a:t>
            </a:r>
            <a:r>
              <a:rPr lang="it-IT">
                <a:solidFill>
                  <a:schemeClr val="tx2"/>
                </a:solidFill>
                <a:latin typeface="+mj-lt"/>
              </a:rPr>
              <a:t>:</a:t>
            </a:r>
            <a:br>
              <a:rPr lang="it-IT">
                <a:solidFill>
                  <a:schemeClr val="tx2"/>
                </a:solidFill>
                <a:latin typeface="+mj-lt"/>
              </a:rPr>
            </a:br>
            <a:r>
              <a:rPr lang="it-IT">
                <a:solidFill>
                  <a:schemeClr val="tx2"/>
                </a:solidFill>
                <a:latin typeface="+mj-lt"/>
              </a:rPr>
              <a:t>  Carbon </a:t>
            </a:r>
            <a:r>
              <a:rPr lang="it-IT" err="1">
                <a:solidFill>
                  <a:schemeClr val="tx2"/>
                </a:solidFill>
                <a:latin typeface="+mj-lt"/>
              </a:rPr>
              <a:t>Neutrality</a:t>
            </a:r>
            <a:endParaRPr lang="it-IT">
              <a:solidFill>
                <a:schemeClr val="tx2"/>
              </a:solidFill>
              <a:latin typeface="+mj-lt"/>
            </a:endParaRPr>
          </a:p>
        </p:txBody>
      </p:sp>
      <p:sp>
        <p:nvSpPr>
          <p:cNvPr id="13" name="Rettangolo 12">
            <a:extLst>
              <a:ext uri="{FF2B5EF4-FFF2-40B4-BE49-F238E27FC236}">
                <a16:creationId xmlns:a16="http://schemas.microsoft.com/office/drawing/2014/main" id="{802AAE3F-40EA-4E21-A4E7-174087FEA952}"/>
              </a:ext>
            </a:extLst>
          </p:cNvPr>
          <p:cNvSpPr/>
          <p:nvPr/>
        </p:nvSpPr>
        <p:spPr>
          <a:xfrm>
            <a:off x="8133346" y="1690556"/>
            <a:ext cx="3850105" cy="1412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ü"/>
            </a:pPr>
            <a:r>
              <a:rPr lang="it-IT" dirty="0">
                <a:solidFill>
                  <a:schemeClr val="accent6"/>
                </a:solidFill>
                <a:latin typeface="+mj-lt"/>
              </a:rPr>
              <a:t>ON-GRID</a:t>
            </a:r>
            <a:r>
              <a:rPr lang="it-IT" dirty="0">
                <a:solidFill>
                  <a:schemeClr val="tx2"/>
                </a:solidFill>
                <a:latin typeface="+mj-lt"/>
              </a:rPr>
              <a:t>, </a:t>
            </a:r>
            <a:r>
              <a:rPr lang="it-IT" dirty="0">
                <a:solidFill>
                  <a:srgbClr val="0070C0"/>
                </a:solidFill>
                <a:latin typeface="+mj-lt"/>
              </a:rPr>
              <a:t>CHP</a:t>
            </a:r>
            <a:r>
              <a:rPr lang="it-IT" dirty="0">
                <a:solidFill>
                  <a:schemeClr val="tx2"/>
                </a:solidFill>
                <a:latin typeface="+mj-lt"/>
              </a:rPr>
              <a:t> e </a:t>
            </a:r>
            <a:r>
              <a:rPr lang="it-IT" dirty="0">
                <a:solidFill>
                  <a:srgbClr val="00B050"/>
                </a:solidFill>
                <a:latin typeface="+mj-lt"/>
              </a:rPr>
              <a:t>EOLICO</a:t>
            </a:r>
            <a:r>
              <a:rPr lang="it-IT" dirty="0">
                <a:solidFill>
                  <a:schemeClr val="tx2"/>
                </a:solidFill>
                <a:latin typeface="+mj-lt"/>
              </a:rPr>
              <a:t>:</a:t>
            </a:r>
            <a:br>
              <a:rPr lang="it-IT" dirty="0">
                <a:solidFill>
                  <a:schemeClr val="tx2"/>
                </a:solidFill>
                <a:latin typeface="+mj-lt"/>
              </a:rPr>
            </a:br>
            <a:r>
              <a:rPr lang="it-IT" dirty="0" err="1">
                <a:solidFill>
                  <a:schemeClr val="tx2"/>
                </a:solidFill>
                <a:latin typeface="+mj-lt"/>
              </a:rPr>
              <a:t>Annually</a:t>
            </a:r>
            <a:r>
              <a:rPr lang="it-IT" dirty="0">
                <a:solidFill>
                  <a:schemeClr val="tx2"/>
                </a:solidFill>
                <a:latin typeface="+mj-lt"/>
              </a:rPr>
              <a:t> </a:t>
            </a:r>
            <a:r>
              <a:rPr lang="it-IT" dirty="0" err="1">
                <a:solidFill>
                  <a:schemeClr val="tx2"/>
                </a:solidFill>
                <a:latin typeface="+mj-lt"/>
              </a:rPr>
              <a:t>sold</a:t>
            </a:r>
            <a:r>
              <a:rPr lang="it-IT" dirty="0">
                <a:solidFill>
                  <a:schemeClr val="tx2"/>
                </a:solidFill>
                <a:latin typeface="+mj-lt"/>
              </a:rPr>
              <a:t> biogas </a:t>
            </a:r>
            <a:r>
              <a:rPr lang="it-IT" dirty="0" err="1">
                <a:solidFill>
                  <a:schemeClr val="tx2"/>
                </a:solidFill>
                <a:latin typeface="+mj-lt"/>
              </a:rPr>
              <a:t>provides</a:t>
            </a:r>
            <a:r>
              <a:rPr lang="it-IT" dirty="0">
                <a:solidFill>
                  <a:schemeClr val="tx2"/>
                </a:solidFill>
                <a:latin typeface="+mj-lt"/>
              </a:rPr>
              <a:t> the </a:t>
            </a:r>
            <a:r>
              <a:rPr lang="it-IT" dirty="0" err="1">
                <a:solidFill>
                  <a:schemeClr val="tx2"/>
                </a:solidFill>
                <a:latin typeface="+mj-lt"/>
              </a:rPr>
              <a:t>same</a:t>
            </a:r>
            <a:r>
              <a:rPr lang="it-IT" dirty="0">
                <a:solidFill>
                  <a:schemeClr val="tx2"/>
                </a:solidFill>
                <a:latin typeface="+mj-lt"/>
              </a:rPr>
              <a:t> </a:t>
            </a:r>
            <a:r>
              <a:rPr lang="it-IT" dirty="0" err="1">
                <a:solidFill>
                  <a:schemeClr val="tx2"/>
                </a:solidFill>
                <a:latin typeface="+mj-lt"/>
              </a:rPr>
              <a:t>thermal</a:t>
            </a:r>
            <a:r>
              <a:rPr lang="it-IT" dirty="0">
                <a:solidFill>
                  <a:schemeClr val="tx2"/>
                </a:solidFill>
                <a:latin typeface="+mj-lt"/>
              </a:rPr>
              <a:t> energy </a:t>
            </a:r>
            <a:r>
              <a:rPr lang="it-IT" dirty="0" err="1">
                <a:solidFill>
                  <a:schemeClr val="tx2"/>
                </a:solidFill>
                <a:latin typeface="+mj-lt"/>
              </a:rPr>
              <a:t>as</a:t>
            </a:r>
            <a:r>
              <a:rPr lang="it-IT" dirty="0">
                <a:solidFill>
                  <a:schemeClr val="tx2"/>
                </a:solidFill>
                <a:latin typeface="+mj-lt"/>
              </a:rPr>
              <a:t> ~ 330.000  Nm</a:t>
            </a:r>
            <a:r>
              <a:rPr lang="it-IT" baseline="30000" dirty="0">
                <a:solidFill>
                  <a:schemeClr val="tx2"/>
                </a:solidFill>
                <a:latin typeface="+mj-lt"/>
              </a:rPr>
              <a:t>3</a:t>
            </a:r>
            <a:r>
              <a:rPr lang="it-IT" dirty="0">
                <a:solidFill>
                  <a:schemeClr val="tx2"/>
                </a:solidFill>
                <a:latin typeface="+mj-lt"/>
              </a:rPr>
              <a:t> of </a:t>
            </a:r>
            <a:r>
              <a:rPr lang="it-IT" dirty="0" err="1">
                <a:solidFill>
                  <a:schemeClr val="tx2"/>
                </a:solidFill>
                <a:latin typeface="+mj-lt"/>
              </a:rPr>
              <a:t>Butane</a:t>
            </a:r>
            <a:r>
              <a:rPr lang="it-IT" dirty="0">
                <a:solidFill>
                  <a:schemeClr val="tx2"/>
                </a:solidFill>
                <a:latin typeface="+mj-lt"/>
              </a:rPr>
              <a:t> </a:t>
            </a:r>
          </a:p>
          <a:p>
            <a:pPr algn="just"/>
            <a:r>
              <a:rPr lang="it-IT" dirty="0">
                <a:solidFill>
                  <a:schemeClr val="tx2"/>
                </a:solidFill>
                <a:latin typeface="+mj-lt"/>
              </a:rPr>
              <a:t>    (&gt; </a:t>
            </a:r>
            <a:r>
              <a:rPr lang="it-IT" sz="1800" b="0" i="0" u="none" strike="noStrike" dirty="0">
                <a:solidFill>
                  <a:srgbClr val="000000"/>
                </a:solidFill>
                <a:effectLst/>
                <a:latin typeface="+mj-lt"/>
              </a:rPr>
              <a:t>2.000 tCO</a:t>
            </a:r>
            <a:r>
              <a:rPr lang="it-IT" sz="1800" b="0" i="0" u="none" strike="noStrike" baseline="-25000" dirty="0">
                <a:solidFill>
                  <a:srgbClr val="000000"/>
                </a:solidFill>
                <a:effectLst/>
                <a:latin typeface="+mj-lt"/>
              </a:rPr>
              <a:t>2</a:t>
            </a:r>
            <a:r>
              <a:rPr lang="it-IT" sz="1800" b="0" i="0" u="none" strike="noStrike" dirty="0">
                <a:solidFill>
                  <a:srgbClr val="000000"/>
                </a:solidFill>
                <a:effectLst/>
                <a:latin typeface="+mj-lt"/>
              </a:rPr>
              <a:t>eq </a:t>
            </a:r>
            <a:r>
              <a:rPr lang="it-IT" sz="1800" b="0" i="0" u="none" strike="noStrike" dirty="0" err="1">
                <a:solidFill>
                  <a:srgbClr val="000000"/>
                </a:solidFill>
                <a:effectLst/>
                <a:latin typeface="+mj-lt"/>
              </a:rPr>
              <a:t>avoided</a:t>
            </a:r>
            <a:r>
              <a:rPr lang="it-IT" sz="1800" b="0" i="0" u="none" strike="noStrike" dirty="0">
                <a:solidFill>
                  <a:srgbClr val="000000"/>
                </a:solidFill>
                <a:effectLst/>
                <a:latin typeface="+mj-lt"/>
              </a:rPr>
              <a:t>).</a:t>
            </a:r>
            <a:endParaRPr lang="it-IT" baseline="30000" dirty="0">
              <a:solidFill>
                <a:schemeClr val="tx2"/>
              </a:solidFill>
              <a:latin typeface="+mj-lt"/>
            </a:endParaRPr>
          </a:p>
        </p:txBody>
      </p:sp>
      <p:pic>
        <p:nvPicPr>
          <p:cNvPr id="2050" name="Picture 2" descr="Belektron | The value of your emissionsDiventa CO2 NEUTRAL - Belektron |  The value of your emissions">
            <a:extLst>
              <a:ext uri="{FF2B5EF4-FFF2-40B4-BE49-F238E27FC236}">
                <a16:creationId xmlns:a16="http://schemas.microsoft.com/office/drawing/2014/main" id="{00B8AD31-0C63-449E-91CC-4482AF369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3974" y="3316918"/>
            <a:ext cx="1000267" cy="105694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ttore 2 16">
            <a:extLst>
              <a:ext uri="{FF2B5EF4-FFF2-40B4-BE49-F238E27FC236}">
                <a16:creationId xmlns:a16="http://schemas.microsoft.com/office/drawing/2014/main" id="{1124B98C-18DF-4FDD-ACA7-A9CBE53C7B5B}"/>
              </a:ext>
            </a:extLst>
          </p:cNvPr>
          <p:cNvCxnSpPr>
            <a:cxnSpLocks/>
          </p:cNvCxnSpPr>
          <p:nvPr/>
        </p:nvCxnSpPr>
        <p:spPr>
          <a:xfrm>
            <a:off x="10409549" y="4026263"/>
            <a:ext cx="279248"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6" name="Immagine 5">
            <a:extLst>
              <a:ext uri="{FF2B5EF4-FFF2-40B4-BE49-F238E27FC236}">
                <a16:creationId xmlns:a16="http://schemas.microsoft.com/office/drawing/2014/main" id="{41712D35-2470-4C24-8EFA-6EBD72512FF3}"/>
              </a:ext>
            </a:extLst>
          </p:cNvPr>
          <p:cNvPicPr>
            <a:picLocks noChangeAspect="1"/>
          </p:cNvPicPr>
          <p:nvPr/>
        </p:nvPicPr>
        <p:blipFill>
          <a:blip r:embed="rId4"/>
          <a:stretch>
            <a:fillRect/>
          </a:stretch>
        </p:blipFill>
        <p:spPr>
          <a:xfrm>
            <a:off x="208549" y="1350721"/>
            <a:ext cx="7925487" cy="5218628"/>
          </a:xfrm>
          <a:prstGeom prst="rect">
            <a:avLst/>
          </a:prstGeom>
        </p:spPr>
      </p:pic>
    </p:spTree>
    <p:extLst>
      <p:ext uri="{BB962C8B-B14F-4D97-AF65-F5344CB8AC3E}">
        <p14:creationId xmlns:p14="http://schemas.microsoft.com/office/powerpoint/2010/main" val="3765491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cabeolica2">
            <a:extLst>
              <a:ext uri="{FF2B5EF4-FFF2-40B4-BE49-F238E27FC236}">
                <a16:creationId xmlns:a16="http://schemas.microsoft.com/office/drawing/2014/main" id="{148EF273-05C8-443D-9B66-FF4F700CFA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862713"/>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contenuto 4">
            <a:extLst>
              <a:ext uri="{FF2B5EF4-FFF2-40B4-BE49-F238E27FC236}">
                <a16:creationId xmlns:a16="http://schemas.microsoft.com/office/drawing/2014/main" id="{D5537408-2125-4CE5-92A7-F7E0FCBA31D0}"/>
              </a:ext>
            </a:extLst>
          </p:cNvPr>
          <p:cNvSpPr txBox="1">
            <a:spLocks/>
          </p:cNvSpPr>
          <p:nvPr/>
        </p:nvSpPr>
        <p:spPr>
          <a:xfrm>
            <a:off x="-2" y="2271860"/>
            <a:ext cx="4213781" cy="2314280"/>
          </a:xfrm>
          <a:prstGeom prst="rect">
            <a:avLst/>
          </a:prstGeom>
          <a:solidFill>
            <a:schemeClr val="accent2">
              <a:alpha val="75000"/>
            </a:schemeClr>
          </a:solidFill>
        </p:spPr>
        <p:txBody>
          <a:bodyPr lIns="1548000" tIns="21600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lnSpc>
                <a:spcPct val="125000"/>
              </a:lnSpc>
              <a:buFont typeface="Arial" panose="020B0604020202020204" pitchFamily="34" charset="0"/>
              <a:buNone/>
            </a:pPr>
            <a:endParaRPr lang="it-IT" sz="400" b="1">
              <a:solidFill>
                <a:schemeClr val="bg2">
                  <a:alpha val="50000"/>
                </a:schemeClr>
              </a:solidFill>
            </a:endParaRPr>
          </a:p>
        </p:txBody>
      </p:sp>
      <p:sp>
        <p:nvSpPr>
          <p:cNvPr id="6" name="oggetto 6" descr="Rettangolo beige">
            <a:extLst>
              <a:ext uri="{FF2B5EF4-FFF2-40B4-BE49-F238E27FC236}">
                <a16:creationId xmlns:a16="http://schemas.microsoft.com/office/drawing/2014/main" id="{B0C70F64-F3E5-413B-AF4F-E15CE944B761}"/>
              </a:ext>
            </a:extLst>
          </p:cNvPr>
          <p:cNvSpPr/>
          <p:nvPr/>
        </p:nvSpPr>
        <p:spPr bwMode="ltGray">
          <a:xfrm>
            <a:off x="897153" y="3732645"/>
            <a:ext cx="1284573" cy="45719"/>
          </a:xfrm>
          <a:custGeom>
            <a:avLst/>
            <a:gdLst/>
            <a:ahLst/>
            <a:cxnLst/>
            <a:rect l="l" t="t" r="r" b="b"/>
            <a:pathLst>
              <a:path w="4206240">
                <a:moveTo>
                  <a:pt x="0" y="0"/>
                </a:moveTo>
                <a:lnTo>
                  <a:pt x="4206240" y="0"/>
                </a:lnTo>
              </a:path>
            </a:pathLst>
          </a:custGeom>
          <a:ln w="54863">
            <a:solidFill>
              <a:schemeClr val="accent1"/>
            </a:solidFill>
          </a:ln>
        </p:spPr>
        <p:txBody>
          <a:bodyPr wrap="square" lIns="0" tIns="0" rIns="0" bIns="0" rtlCol="0"/>
          <a:lstStyle/>
          <a:p>
            <a:pPr rtl="0"/>
            <a:endParaRPr lang="it-IT" sz="1400"/>
          </a:p>
        </p:txBody>
      </p:sp>
      <p:sp>
        <p:nvSpPr>
          <p:cNvPr id="2" name="Titolo 1">
            <a:extLst>
              <a:ext uri="{FF2B5EF4-FFF2-40B4-BE49-F238E27FC236}">
                <a16:creationId xmlns:a16="http://schemas.microsoft.com/office/drawing/2014/main" id="{1BD43A5E-77DF-44FD-800D-158434A3ABC6}"/>
              </a:ext>
            </a:extLst>
          </p:cNvPr>
          <p:cNvSpPr>
            <a:spLocks noGrp="1"/>
          </p:cNvSpPr>
          <p:nvPr>
            <p:ph type="title"/>
          </p:nvPr>
        </p:nvSpPr>
        <p:spPr bwMode="ltGray">
          <a:xfrm>
            <a:off x="774606" y="2913451"/>
            <a:ext cx="2419472" cy="1031097"/>
          </a:xfrm>
        </p:spPr>
        <p:txBody>
          <a:bodyPr rtlCol="0">
            <a:noAutofit/>
          </a:bodyPr>
          <a:lstStyle/>
          <a:p>
            <a:pPr rtl="0"/>
            <a:r>
              <a:rPr lang="it-IT" sz="4000">
                <a:solidFill>
                  <a:schemeClr val="bg1"/>
                </a:solidFill>
              </a:rPr>
              <a:t>Q&amp;A</a:t>
            </a:r>
            <a:endParaRPr lang="it-IT" sz="4000"/>
          </a:p>
        </p:txBody>
      </p:sp>
      <p:sp>
        <p:nvSpPr>
          <p:cNvPr id="7" name="CasellaDiTesto 6">
            <a:extLst>
              <a:ext uri="{FF2B5EF4-FFF2-40B4-BE49-F238E27FC236}">
                <a16:creationId xmlns:a16="http://schemas.microsoft.com/office/drawing/2014/main" id="{8D0D8A36-4724-4A31-9937-161C78FC4EF8}"/>
              </a:ext>
            </a:extLst>
          </p:cNvPr>
          <p:cNvSpPr txBox="1"/>
          <p:nvPr/>
        </p:nvSpPr>
        <p:spPr>
          <a:xfrm>
            <a:off x="9234139" y="6611779"/>
            <a:ext cx="2957861" cy="246221"/>
          </a:xfrm>
          <a:prstGeom prst="rect">
            <a:avLst/>
          </a:prstGeom>
          <a:noFill/>
        </p:spPr>
        <p:txBody>
          <a:bodyPr wrap="none" rtlCol="0">
            <a:spAutoFit/>
          </a:bodyPr>
          <a:lstStyle/>
          <a:p>
            <a:r>
              <a:rPr lang="it-IT" sz="1000" err="1">
                <a:solidFill>
                  <a:schemeClr val="bg1">
                    <a:lumMod val="75000"/>
                  </a:schemeClr>
                </a:solidFill>
                <a:latin typeface="Helvetica Neue"/>
              </a:rPr>
              <a:t>Cabeolica</a:t>
            </a:r>
            <a:r>
              <a:rPr lang="it-IT" sz="1000">
                <a:solidFill>
                  <a:schemeClr val="bg1">
                    <a:lumMod val="75000"/>
                  </a:schemeClr>
                </a:solidFill>
                <a:latin typeface="Helvetica Neue"/>
              </a:rPr>
              <a:t> SA On-</a:t>
            </a:r>
            <a:r>
              <a:rPr lang="it-IT" sz="1000" err="1">
                <a:solidFill>
                  <a:schemeClr val="bg1">
                    <a:lumMod val="75000"/>
                  </a:schemeClr>
                </a:solidFill>
                <a:latin typeface="Helvetica Neue"/>
              </a:rPr>
              <a:t>Shore</a:t>
            </a:r>
            <a:r>
              <a:rPr lang="it-IT" sz="1000">
                <a:solidFill>
                  <a:schemeClr val="bg1">
                    <a:lumMod val="75000"/>
                  </a:schemeClr>
                </a:solidFill>
                <a:latin typeface="Helvetica Neue"/>
              </a:rPr>
              <a:t> Wind Farm, Cape Verde</a:t>
            </a:r>
            <a:endParaRPr lang="it-IT" sz="1000">
              <a:solidFill>
                <a:schemeClr val="bg1">
                  <a:lumMod val="75000"/>
                </a:schemeClr>
              </a:solidFill>
            </a:endParaRPr>
          </a:p>
        </p:txBody>
      </p:sp>
    </p:spTree>
    <p:extLst>
      <p:ext uri="{BB962C8B-B14F-4D97-AF65-F5344CB8AC3E}">
        <p14:creationId xmlns:p14="http://schemas.microsoft.com/office/powerpoint/2010/main" val="2174256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Immagine che contiene cielo, acqua, natura, esterni&#10;&#10;Descrizione generata automaticamente">
            <a:extLst>
              <a:ext uri="{FF2B5EF4-FFF2-40B4-BE49-F238E27FC236}">
                <a16:creationId xmlns:a16="http://schemas.microsoft.com/office/drawing/2014/main" id="{AC712190-2C0E-4688-A578-5BF9B46A5E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5982"/>
          </a:xfrm>
          <a:prstGeom prst="rect">
            <a:avLst/>
          </a:prstGeom>
        </p:spPr>
      </p:pic>
      <p:pic>
        <p:nvPicPr>
          <p:cNvPr id="14" name="Immagine 13" descr="Turbine eoliche in un campo">
            <a:extLst>
              <a:ext uri="{FF2B5EF4-FFF2-40B4-BE49-F238E27FC236}">
                <a16:creationId xmlns:a16="http://schemas.microsoft.com/office/drawing/2014/main" id="{7E646F8A-44EC-46AA-A39D-36B1A2C4DD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 name="Rettangolo 2">
            <a:extLst>
              <a:ext uri="{FF2B5EF4-FFF2-40B4-BE49-F238E27FC236}">
                <a16:creationId xmlns:a16="http://schemas.microsoft.com/office/drawing/2014/main" id="{72976326-1E90-4C92-9D6D-130195C6D224}"/>
              </a:ext>
            </a:extLst>
          </p:cNvPr>
          <p:cNvSpPr/>
          <p:nvPr/>
        </p:nvSpPr>
        <p:spPr>
          <a:xfrm>
            <a:off x="-1" y="0"/>
            <a:ext cx="12192001" cy="6858000"/>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Segnaposto contenuto 4">
            <a:extLst>
              <a:ext uri="{FF2B5EF4-FFF2-40B4-BE49-F238E27FC236}">
                <a16:creationId xmlns:a16="http://schemas.microsoft.com/office/drawing/2014/main" id="{D5537408-2125-4CE5-92A7-F7E0FCBA31D0}"/>
              </a:ext>
            </a:extLst>
          </p:cNvPr>
          <p:cNvSpPr txBox="1">
            <a:spLocks/>
          </p:cNvSpPr>
          <p:nvPr/>
        </p:nvSpPr>
        <p:spPr>
          <a:xfrm>
            <a:off x="6959600" y="1735666"/>
            <a:ext cx="5232400" cy="2975203"/>
          </a:xfrm>
          <a:prstGeom prst="rect">
            <a:avLst/>
          </a:prstGeom>
          <a:solidFill>
            <a:schemeClr val="accent2">
              <a:alpha val="75000"/>
            </a:schemeClr>
          </a:solidFill>
        </p:spPr>
        <p:txBody>
          <a:bodyPr lIns="1548000" tIns="21600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lnSpc>
                <a:spcPct val="125000"/>
              </a:lnSpc>
              <a:buFont typeface="Arial" panose="020B0604020202020204" pitchFamily="34" charset="0"/>
              <a:buNone/>
            </a:pPr>
            <a:endParaRPr lang="it-IT" sz="2500" b="1">
              <a:solidFill>
                <a:schemeClr val="bg2">
                  <a:alpha val="50000"/>
                </a:schemeClr>
              </a:solidFill>
            </a:endParaRPr>
          </a:p>
        </p:txBody>
      </p:sp>
      <p:sp>
        <p:nvSpPr>
          <p:cNvPr id="6" name="oggetto 6" descr="Rettangolo beige">
            <a:extLst>
              <a:ext uri="{FF2B5EF4-FFF2-40B4-BE49-F238E27FC236}">
                <a16:creationId xmlns:a16="http://schemas.microsoft.com/office/drawing/2014/main" id="{B0C70F64-F3E5-413B-AF4F-E15CE944B761}"/>
              </a:ext>
            </a:extLst>
          </p:cNvPr>
          <p:cNvSpPr/>
          <p:nvPr/>
        </p:nvSpPr>
        <p:spPr bwMode="ltGray">
          <a:xfrm>
            <a:off x="7202078" y="3429000"/>
            <a:ext cx="3799002" cy="45719"/>
          </a:xfrm>
          <a:custGeom>
            <a:avLst/>
            <a:gdLst/>
            <a:ahLst/>
            <a:cxnLst/>
            <a:rect l="l" t="t" r="r" b="b"/>
            <a:pathLst>
              <a:path w="4206240">
                <a:moveTo>
                  <a:pt x="0" y="0"/>
                </a:moveTo>
                <a:lnTo>
                  <a:pt x="4206240" y="0"/>
                </a:lnTo>
              </a:path>
            </a:pathLst>
          </a:custGeom>
          <a:ln w="54863">
            <a:solidFill>
              <a:schemeClr val="accent1"/>
            </a:solidFill>
          </a:ln>
        </p:spPr>
        <p:txBody>
          <a:bodyPr wrap="square" lIns="0" tIns="0" rIns="0" bIns="0" rtlCol="0"/>
          <a:lstStyle/>
          <a:p>
            <a:pPr rtl="0"/>
            <a:endParaRPr lang="it-IT"/>
          </a:p>
        </p:txBody>
      </p:sp>
      <p:sp>
        <p:nvSpPr>
          <p:cNvPr id="2" name="Titolo 1">
            <a:extLst>
              <a:ext uri="{FF2B5EF4-FFF2-40B4-BE49-F238E27FC236}">
                <a16:creationId xmlns:a16="http://schemas.microsoft.com/office/drawing/2014/main" id="{1BD43A5E-77DF-44FD-800D-158434A3ABC6}"/>
              </a:ext>
            </a:extLst>
          </p:cNvPr>
          <p:cNvSpPr>
            <a:spLocks noGrp="1"/>
          </p:cNvSpPr>
          <p:nvPr>
            <p:ph type="title"/>
          </p:nvPr>
        </p:nvSpPr>
        <p:spPr bwMode="ltGray">
          <a:xfrm>
            <a:off x="7098384" y="2487804"/>
            <a:ext cx="3979588" cy="1325563"/>
          </a:xfrm>
        </p:spPr>
        <p:txBody>
          <a:bodyPr rtlCol="0">
            <a:normAutofit fontScale="90000"/>
          </a:bodyPr>
          <a:lstStyle/>
          <a:p>
            <a:pPr rtl="0"/>
            <a:r>
              <a:rPr lang="it-IT" sz="5000" dirty="0">
                <a:solidFill>
                  <a:schemeClr val="bg1"/>
                </a:solidFill>
              </a:rPr>
              <a:t>THANK YOU!</a:t>
            </a:r>
            <a:endParaRPr lang="it-IT" sz="5000" dirty="0"/>
          </a:p>
        </p:txBody>
      </p:sp>
    </p:spTree>
    <p:extLst>
      <p:ext uri="{BB962C8B-B14F-4D97-AF65-F5344CB8AC3E}">
        <p14:creationId xmlns:p14="http://schemas.microsoft.com/office/powerpoint/2010/main" val="531043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4">
            <a:extLst>
              <a:ext uri="{FF2B5EF4-FFF2-40B4-BE49-F238E27FC236}">
                <a16:creationId xmlns:a16="http://schemas.microsoft.com/office/drawing/2014/main" id="{D5537408-2125-4CE5-92A7-F7E0FCBA31D0}"/>
              </a:ext>
            </a:extLst>
          </p:cNvPr>
          <p:cNvSpPr txBox="1">
            <a:spLocks/>
          </p:cNvSpPr>
          <p:nvPr/>
        </p:nvSpPr>
        <p:spPr>
          <a:xfrm>
            <a:off x="-2" y="0"/>
            <a:ext cx="5055395" cy="6857325"/>
          </a:xfrm>
          <a:prstGeom prst="rect">
            <a:avLst/>
          </a:prstGeom>
          <a:solidFill>
            <a:schemeClr val="tx2"/>
          </a:solidFill>
        </p:spPr>
        <p:txBody>
          <a:bodyPr lIns="1548000" tIns="21600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lnSpc>
                <a:spcPct val="125000"/>
              </a:lnSpc>
              <a:buFont typeface="Arial" panose="020B0604020202020204" pitchFamily="34" charset="0"/>
              <a:buNone/>
            </a:pPr>
            <a:endParaRPr lang="it-IT" sz="2500" b="1">
              <a:solidFill>
                <a:schemeClr val="bg2">
                  <a:alpha val="50000"/>
                </a:schemeClr>
              </a:solidFill>
            </a:endParaRPr>
          </a:p>
        </p:txBody>
      </p:sp>
      <p:sp>
        <p:nvSpPr>
          <p:cNvPr id="2" name="Titolo 1">
            <a:extLst>
              <a:ext uri="{FF2B5EF4-FFF2-40B4-BE49-F238E27FC236}">
                <a16:creationId xmlns:a16="http://schemas.microsoft.com/office/drawing/2014/main" id="{1BD43A5E-77DF-44FD-800D-158434A3ABC6}"/>
              </a:ext>
            </a:extLst>
          </p:cNvPr>
          <p:cNvSpPr>
            <a:spLocks noGrp="1"/>
          </p:cNvSpPr>
          <p:nvPr>
            <p:ph type="title"/>
          </p:nvPr>
        </p:nvSpPr>
        <p:spPr bwMode="ltGray">
          <a:xfrm>
            <a:off x="744598" y="363202"/>
            <a:ext cx="4859215" cy="1325563"/>
          </a:xfrm>
        </p:spPr>
        <p:txBody>
          <a:bodyPr rtlCol="0">
            <a:normAutofit/>
          </a:bodyPr>
          <a:lstStyle/>
          <a:p>
            <a:pPr rtl="0"/>
            <a:r>
              <a:rPr lang="it-IT" sz="3600" dirty="0">
                <a:solidFill>
                  <a:schemeClr val="bg1"/>
                </a:solidFill>
              </a:rPr>
              <a:t>INDEX</a:t>
            </a:r>
            <a:endParaRPr lang="it-IT" sz="3600" dirty="0"/>
          </a:p>
        </p:txBody>
      </p:sp>
      <p:sp>
        <p:nvSpPr>
          <p:cNvPr id="9" name="oggetto 6" descr="Rettangolo beige">
            <a:extLst>
              <a:ext uri="{FF2B5EF4-FFF2-40B4-BE49-F238E27FC236}">
                <a16:creationId xmlns:a16="http://schemas.microsoft.com/office/drawing/2014/main" id="{A76B2F7F-681E-4A80-ACDA-FAA10C4C0036}"/>
              </a:ext>
            </a:extLst>
          </p:cNvPr>
          <p:cNvSpPr/>
          <p:nvPr/>
        </p:nvSpPr>
        <p:spPr bwMode="ltGray">
          <a:xfrm>
            <a:off x="867035" y="1354858"/>
            <a:ext cx="1603450" cy="45719"/>
          </a:xfrm>
          <a:custGeom>
            <a:avLst/>
            <a:gdLst/>
            <a:ahLst/>
            <a:cxnLst/>
            <a:rect l="l" t="t" r="r" b="b"/>
            <a:pathLst>
              <a:path w="4206240">
                <a:moveTo>
                  <a:pt x="0" y="0"/>
                </a:moveTo>
                <a:lnTo>
                  <a:pt x="4206240" y="0"/>
                </a:lnTo>
              </a:path>
            </a:pathLst>
          </a:custGeom>
          <a:ln w="54863">
            <a:solidFill>
              <a:schemeClr val="accent1"/>
            </a:solidFill>
          </a:ln>
        </p:spPr>
        <p:txBody>
          <a:bodyPr wrap="square" lIns="0" tIns="0" rIns="0" bIns="0" rtlCol="0"/>
          <a:lstStyle/>
          <a:p>
            <a:pPr rtl="0"/>
            <a:endParaRPr lang="it-IT"/>
          </a:p>
        </p:txBody>
      </p:sp>
      <p:sp>
        <p:nvSpPr>
          <p:cNvPr id="14" name="CasellaDiTesto 13">
            <a:extLst>
              <a:ext uri="{FF2B5EF4-FFF2-40B4-BE49-F238E27FC236}">
                <a16:creationId xmlns:a16="http://schemas.microsoft.com/office/drawing/2014/main" id="{B6EF36F8-4AA9-4CB6-93D8-5D8E1EC1D72D}"/>
              </a:ext>
            </a:extLst>
          </p:cNvPr>
          <p:cNvSpPr txBox="1"/>
          <p:nvPr/>
        </p:nvSpPr>
        <p:spPr>
          <a:xfrm>
            <a:off x="744598" y="1688765"/>
            <a:ext cx="4310795" cy="3405741"/>
          </a:xfrm>
          <a:prstGeom prst="rect">
            <a:avLst/>
          </a:prstGeom>
          <a:noFill/>
        </p:spPr>
        <p:txBody>
          <a:bodyPr wrap="none" rtlCol="0">
            <a:spAutoFit/>
          </a:bodyPr>
          <a:lstStyle/>
          <a:p>
            <a:pPr marL="342900" indent="-342900">
              <a:lnSpc>
                <a:spcPct val="200000"/>
              </a:lnSpc>
              <a:buFont typeface="+mj-lt"/>
              <a:buAutoNum type="arabicPeriod"/>
            </a:pPr>
            <a:r>
              <a:rPr lang="it-IT" sz="2800" dirty="0" err="1">
                <a:solidFill>
                  <a:schemeClr val="bg1"/>
                </a:solidFill>
              </a:rPr>
              <a:t>Context</a:t>
            </a:r>
            <a:r>
              <a:rPr lang="it-IT" sz="2800" dirty="0">
                <a:solidFill>
                  <a:schemeClr val="bg1"/>
                </a:solidFill>
              </a:rPr>
              <a:t> </a:t>
            </a:r>
            <a:r>
              <a:rPr lang="it-IT" sz="2800" dirty="0" err="1">
                <a:solidFill>
                  <a:schemeClr val="bg1"/>
                </a:solidFill>
              </a:rPr>
              <a:t>analysis</a:t>
            </a:r>
            <a:endParaRPr lang="it-IT" sz="2800" dirty="0">
              <a:solidFill>
                <a:schemeClr val="bg1"/>
              </a:solidFill>
            </a:endParaRPr>
          </a:p>
          <a:p>
            <a:pPr marL="342900" indent="-342900">
              <a:lnSpc>
                <a:spcPct val="200000"/>
              </a:lnSpc>
              <a:buFont typeface="+mj-lt"/>
              <a:buAutoNum type="arabicPeriod"/>
            </a:pPr>
            <a:r>
              <a:rPr lang="it-IT" sz="2800" dirty="0">
                <a:solidFill>
                  <a:schemeClr val="bg1"/>
                </a:solidFill>
              </a:rPr>
              <a:t>Case study</a:t>
            </a:r>
          </a:p>
          <a:p>
            <a:pPr marL="342900" indent="-342900">
              <a:lnSpc>
                <a:spcPct val="200000"/>
              </a:lnSpc>
              <a:buFont typeface="+mj-lt"/>
              <a:buAutoNum type="arabicPeriod"/>
            </a:pPr>
            <a:r>
              <a:rPr lang="it-IT" sz="2800" dirty="0">
                <a:solidFill>
                  <a:schemeClr val="bg1"/>
                </a:solidFill>
              </a:rPr>
              <a:t>Business plan</a:t>
            </a:r>
          </a:p>
          <a:p>
            <a:pPr marL="342900" indent="-342900">
              <a:lnSpc>
                <a:spcPct val="200000"/>
              </a:lnSpc>
              <a:buFont typeface="+mj-lt"/>
              <a:buAutoNum type="arabicPeriod"/>
            </a:pPr>
            <a:r>
              <a:rPr lang="it-IT" sz="2800" dirty="0" err="1">
                <a:solidFill>
                  <a:schemeClr val="bg1"/>
                </a:solidFill>
              </a:rPr>
              <a:t>Results</a:t>
            </a:r>
            <a:r>
              <a:rPr lang="it-IT" sz="2800" dirty="0">
                <a:solidFill>
                  <a:schemeClr val="bg1"/>
                </a:solidFill>
              </a:rPr>
              <a:t> and </a:t>
            </a:r>
            <a:r>
              <a:rPr lang="it-IT" sz="2800" dirty="0" err="1">
                <a:solidFill>
                  <a:schemeClr val="bg1"/>
                </a:solidFill>
              </a:rPr>
              <a:t>conclusion</a:t>
            </a:r>
            <a:endParaRPr lang="it-IT" sz="2800" dirty="0">
              <a:solidFill>
                <a:schemeClr val="bg1"/>
              </a:solidFill>
            </a:endParaRPr>
          </a:p>
        </p:txBody>
      </p:sp>
      <p:sp>
        <p:nvSpPr>
          <p:cNvPr id="6" name="Segnaposto numero diapositiva 2">
            <a:extLst>
              <a:ext uri="{FF2B5EF4-FFF2-40B4-BE49-F238E27FC236}">
                <a16:creationId xmlns:a16="http://schemas.microsoft.com/office/drawing/2014/main" id="{BBCB8D5A-936A-4DB0-B5D0-DAE0A405E91A}"/>
              </a:ext>
            </a:extLst>
          </p:cNvPr>
          <p:cNvSpPr>
            <a:spLocks noGrp="1"/>
          </p:cNvSpPr>
          <p:nvPr>
            <p:ph type="sldNum" sz="quarter" idx="12"/>
          </p:nvPr>
        </p:nvSpPr>
        <p:spPr>
          <a:xfrm>
            <a:off x="11468844" y="6174902"/>
            <a:ext cx="357116" cy="365125"/>
          </a:xfrm>
        </p:spPr>
        <p:txBody>
          <a:bodyPr rtlCol="0"/>
          <a:lstStyle/>
          <a:p>
            <a:pPr rtl="0"/>
            <a:fld id="{82EE24B5-652C-4DB5-B7C3-B5BBEC1280B1}" type="slidenum">
              <a:rPr lang="it-IT" sz="1000" smtClean="0"/>
              <a:t>4</a:t>
            </a:fld>
            <a:endParaRPr lang="it-IT" sz="1000"/>
          </a:p>
        </p:txBody>
      </p:sp>
    </p:spTree>
    <p:extLst>
      <p:ext uri="{BB962C8B-B14F-4D97-AF65-F5344CB8AC3E}">
        <p14:creationId xmlns:p14="http://schemas.microsoft.com/office/powerpoint/2010/main" val="1218787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ggetto 3" descr="Rettangolo beige">
            <a:extLst>
              <a:ext uri="{FF2B5EF4-FFF2-40B4-BE49-F238E27FC236}">
                <a16:creationId xmlns:a16="http://schemas.microsoft.com/office/drawing/2014/main" id="{1EA4ED3D-B0BF-4813-AD42-6CE066B431F6}"/>
              </a:ext>
            </a:extLst>
          </p:cNvPr>
          <p:cNvSpPr/>
          <p:nvPr/>
        </p:nvSpPr>
        <p:spPr>
          <a:xfrm>
            <a:off x="7186863" y="0"/>
            <a:ext cx="4966718" cy="1437380"/>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pPr rtl="0"/>
            <a:endParaRPr lang="it-IT"/>
          </a:p>
        </p:txBody>
      </p:sp>
      <p:pic>
        <p:nvPicPr>
          <p:cNvPr id="11" name="Immagine 10">
            <a:extLst>
              <a:ext uri="{FF2B5EF4-FFF2-40B4-BE49-F238E27FC236}">
                <a16:creationId xmlns:a16="http://schemas.microsoft.com/office/drawing/2014/main" id="{BD47B556-10EA-44A7-8B66-C7961EB5886C}"/>
              </a:ext>
            </a:extLst>
          </p:cNvPr>
          <p:cNvPicPr>
            <a:picLocks noChangeAspect="1"/>
          </p:cNvPicPr>
          <p:nvPr/>
        </p:nvPicPr>
        <p:blipFill>
          <a:blip r:embed="rId3"/>
          <a:stretch>
            <a:fillRect/>
          </a:stretch>
        </p:blipFill>
        <p:spPr>
          <a:xfrm>
            <a:off x="-1" y="55827"/>
            <a:ext cx="5499893" cy="3178206"/>
          </a:xfrm>
          <a:prstGeom prst="rect">
            <a:avLst/>
          </a:prstGeom>
        </p:spPr>
      </p:pic>
      <p:sp>
        <p:nvSpPr>
          <p:cNvPr id="6" name="oggetto 6" descr="Rettangolo blu">
            <a:extLst>
              <a:ext uri="{FF2B5EF4-FFF2-40B4-BE49-F238E27FC236}">
                <a16:creationId xmlns:a16="http://schemas.microsoft.com/office/drawing/2014/main" id="{9FABC344-E043-45BE-8588-06C658DBCE70}"/>
              </a:ext>
            </a:extLst>
          </p:cNvPr>
          <p:cNvSpPr/>
          <p:nvPr/>
        </p:nvSpPr>
        <p:spPr>
          <a:xfrm>
            <a:off x="6692110" y="126694"/>
            <a:ext cx="5345646" cy="1032671"/>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pPr rtl="0"/>
            <a:endParaRPr lang="it-IT"/>
          </a:p>
        </p:txBody>
      </p:sp>
      <p:sp>
        <p:nvSpPr>
          <p:cNvPr id="2" name="Titolo 1">
            <a:extLst>
              <a:ext uri="{FF2B5EF4-FFF2-40B4-BE49-F238E27FC236}">
                <a16:creationId xmlns:a16="http://schemas.microsoft.com/office/drawing/2014/main" id="{345C5720-51D4-4632-91CD-936B8AB96750}"/>
              </a:ext>
            </a:extLst>
          </p:cNvPr>
          <p:cNvSpPr>
            <a:spLocks noGrp="1"/>
          </p:cNvSpPr>
          <p:nvPr>
            <p:ph type="title"/>
          </p:nvPr>
        </p:nvSpPr>
        <p:spPr bwMode="white">
          <a:xfrm>
            <a:off x="7599427" y="199468"/>
            <a:ext cx="4237803" cy="833856"/>
          </a:xfrm>
        </p:spPr>
        <p:txBody>
          <a:bodyPr rtlCol="0">
            <a:normAutofit fontScale="90000"/>
          </a:bodyPr>
          <a:lstStyle/>
          <a:p>
            <a:pPr rtl="0"/>
            <a:r>
              <a:rPr lang="it-IT" dirty="0" err="1">
                <a:solidFill>
                  <a:schemeClr val="bg1"/>
                </a:solidFill>
              </a:rPr>
              <a:t>Geographical</a:t>
            </a:r>
            <a:r>
              <a:rPr lang="it-IT" dirty="0">
                <a:solidFill>
                  <a:schemeClr val="bg1"/>
                </a:solidFill>
              </a:rPr>
              <a:t> position</a:t>
            </a:r>
            <a:endParaRPr lang="it-IT" dirty="0"/>
          </a:p>
        </p:txBody>
      </p:sp>
      <p:sp>
        <p:nvSpPr>
          <p:cNvPr id="7" name="oggetto 9" descr="Rettangolo beige">
            <a:extLst>
              <a:ext uri="{FF2B5EF4-FFF2-40B4-BE49-F238E27FC236}">
                <a16:creationId xmlns:a16="http://schemas.microsoft.com/office/drawing/2014/main" id="{02C6628C-972C-4717-AAF3-D882B30F6658}"/>
              </a:ext>
            </a:extLst>
          </p:cNvPr>
          <p:cNvSpPr/>
          <p:nvPr/>
        </p:nvSpPr>
        <p:spPr bwMode="white">
          <a:xfrm>
            <a:off x="7711125" y="935255"/>
            <a:ext cx="3925577" cy="98069"/>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pPr rtl="0"/>
            <a:endParaRPr lang="it-IT"/>
          </a:p>
        </p:txBody>
      </p:sp>
      <p:sp>
        <p:nvSpPr>
          <p:cNvPr id="9" name="Segnaposto contenuto 3">
            <a:extLst>
              <a:ext uri="{FF2B5EF4-FFF2-40B4-BE49-F238E27FC236}">
                <a16:creationId xmlns:a16="http://schemas.microsoft.com/office/drawing/2014/main" id="{E7A818AB-B120-41D5-88A6-933AB9CAAE68}"/>
              </a:ext>
            </a:extLst>
          </p:cNvPr>
          <p:cNvSpPr txBox="1">
            <a:spLocks/>
          </p:cNvSpPr>
          <p:nvPr/>
        </p:nvSpPr>
        <p:spPr bwMode="white">
          <a:xfrm>
            <a:off x="5893568" y="1643065"/>
            <a:ext cx="5932392" cy="4385800"/>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1800" spc="-25" dirty="0">
                <a:solidFill>
                  <a:schemeClr val="tx2"/>
                </a:solidFill>
                <a:latin typeface="+mj-lt"/>
                <a:cs typeface="Arial"/>
              </a:rPr>
              <a:t>The study location is the island of Santiago, belonging to the state of Cape Verde, Africa, located in the Atlantic Ocean 500 km from the Senegalese coast.</a:t>
            </a:r>
          </a:p>
          <a:p>
            <a:pPr algn="just">
              <a:lnSpc>
                <a:spcPct val="100000"/>
              </a:lnSpc>
            </a:pPr>
            <a:r>
              <a:rPr lang="en-US" sz="1800" b="0" dirty="0">
                <a:solidFill>
                  <a:srgbClr val="2E2E2E"/>
                </a:solidFill>
                <a:effectLst/>
                <a:latin typeface="+mj-lt"/>
              </a:rPr>
              <a:t>The archipelago of Cape Verde is an integral part of the Sahel, </a:t>
            </a:r>
            <a:r>
              <a:rPr lang="en-US" sz="1800" b="0" dirty="0" err="1">
                <a:solidFill>
                  <a:srgbClr val="2E2E2E"/>
                </a:solidFill>
                <a:effectLst/>
                <a:latin typeface="+mj-lt"/>
              </a:rPr>
              <a:t>characterised</a:t>
            </a:r>
            <a:r>
              <a:rPr lang="en-US" sz="1800" b="0" dirty="0">
                <a:solidFill>
                  <a:srgbClr val="2E2E2E"/>
                </a:solidFill>
                <a:effectLst/>
                <a:latin typeface="+mj-lt"/>
              </a:rPr>
              <a:t> by a dry tropical climate with two distinct climatic seasons: a dry season (November to June) and a rainy season (July to October). </a:t>
            </a:r>
          </a:p>
          <a:p>
            <a:pPr algn="just">
              <a:lnSpc>
                <a:spcPct val="100000"/>
              </a:lnSpc>
            </a:pPr>
            <a:r>
              <a:rPr lang="en-US" sz="1800" spc="-25" dirty="0">
                <a:solidFill>
                  <a:schemeClr val="tx2"/>
                </a:solidFill>
                <a:latin typeface="+mj-lt"/>
                <a:cs typeface="Arial"/>
              </a:rPr>
              <a:t>The state of Cape Verde has 10 islands, with a total number of inhabitants of 539,560 [INE, 2018].</a:t>
            </a:r>
          </a:p>
          <a:p>
            <a:pPr algn="just">
              <a:lnSpc>
                <a:spcPct val="100000"/>
              </a:lnSpc>
            </a:pPr>
            <a:endParaRPr lang="it-IT" sz="1800" b="0" dirty="0">
              <a:solidFill>
                <a:srgbClr val="2E2E2E"/>
              </a:solidFill>
              <a:effectLst/>
              <a:latin typeface="+mj-lt"/>
            </a:endParaRPr>
          </a:p>
        </p:txBody>
      </p:sp>
      <p:sp>
        <p:nvSpPr>
          <p:cNvPr id="3" name="Segnaposto numero diapositiva 2">
            <a:extLst>
              <a:ext uri="{FF2B5EF4-FFF2-40B4-BE49-F238E27FC236}">
                <a16:creationId xmlns:a16="http://schemas.microsoft.com/office/drawing/2014/main" id="{24D506CC-0185-443E-82C7-1600C21D6E91}"/>
              </a:ext>
            </a:extLst>
          </p:cNvPr>
          <p:cNvSpPr>
            <a:spLocks noGrp="1"/>
          </p:cNvSpPr>
          <p:nvPr>
            <p:ph type="sldNum" sz="quarter" idx="12"/>
          </p:nvPr>
        </p:nvSpPr>
        <p:spPr/>
        <p:txBody>
          <a:bodyPr rtlCol="0"/>
          <a:lstStyle/>
          <a:p>
            <a:pPr rtl="0"/>
            <a:fld id="{82EE24B5-652C-4DB5-B7C3-B5BBEC1280B1}" type="slidenum">
              <a:rPr lang="it-IT" sz="1000" smtClean="0"/>
              <a:t>5</a:t>
            </a:fld>
            <a:endParaRPr lang="it-IT" sz="1000"/>
          </a:p>
        </p:txBody>
      </p:sp>
      <p:pic>
        <p:nvPicPr>
          <p:cNvPr id="12" name="Immagine 11">
            <a:extLst>
              <a:ext uri="{FF2B5EF4-FFF2-40B4-BE49-F238E27FC236}">
                <a16:creationId xmlns:a16="http://schemas.microsoft.com/office/drawing/2014/main" id="{776D1A22-C5B0-4FBE-8C9B-338F22FF5DA0}"/>
              </a:ext>
            </a:extLst>
          </p:cNvPr>
          <p:cNvPicPr>
            <a:picLocks noChangeAspect="1"/>
          </p:cNvPicPr>
          <p:nvPr/>
        </p:nvPicPr>
        <p:blipFill>
          <a:blip r:embed="rId4"/>
          <a:stretch>
            <a:fillRect/>
          </a:stretch>
        </p:blipFill>
        <p:spPr>
          <a:xfrm>
            <a:off x="0" y="3289207"/>
            <a:ext cx="5499892" cy="3570089"/>
          </a:xfrm>
          <a:prstGeom prst="rect">
            <a:avLst/>
          </a:prstGeom>
        </p:spPr>
      </p:pic>
    </p:spTree>
    <p:extLst>
      <p:ext uri="{BB962C8B-B14F-4D97-AF65-F5344CB8AC3E}">
        <p14:creationId xmlns:p14="http://schemas.microsoft.com/office/powerpoint/2010/main" val="2362399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ggetto 3" descr="Rettangolo beige">
            <a:extLst>
              <a:ext uri="{FF2B5EF4-FFF2-40B4-BE49-F238E27FC236}">
                <a16:creationId xmlns:a16="http://schemas.microsoft.com/office/drawing/2014/main" id="{A7C772B6-C4EA-4230-AFEA-224669793D87}"/>
              </a:ext>
            </a:extLst>
          </p:cNvPr>
          <p:cNvSpPr/>
          <p:nvPr/>
        </p:nvSpPr>
        <p:spPr>
          <a:xfrm>
            <a:off x="7186863" y="0"/>
            <a:ext cx="4966718" cy="1437380"/>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pPr rtl="0"/>
            <a:endParaRPr lang="it-IT"/>
          </a:p>
        </p:txBody>
      </p:sp>
      <p:pic>
        <p:nvPicPr>
          <p:cNvPr id="11" name="Immagine 10">
            <a:extLst>
              <a:ext uri="{FF2B5EF4-FFF2-40B4-BE49-F238E27FC236}">
                <a16:creationId xmlns:a16="http://schemas.microsoft.com/office/drawing/2014/main" id="{BD47B556-10EA-44A7-8B66-C7961EB5886C}"/>
              </a:ext>
            </a:extLst>
          </p:cNvPr>
          <p:cNvPicPr>
            <a:picLocks noChangeAspect="1"/>
          </p:cNvPicPr>
          <p:nvPr/>
        </p:nvPicPr>
        <p:blipFill>
          <a:blip r:embed="rId3"/>
          <a:stretch>
            <a:fillRect/>
          </a:stretch>
        </p:blipFill>
        <p:spPr>
          <a:xfrm>
            <a:off x="-1" y="55827"/>
            <a:ext cx="5499893" cy="3178206"/>
          </a:xfrm>
          <a:prstGeom prst="rect">
            <a:avLst/>
          </a:prstGeom>
        </p:spPr>
      </p:pic>
      <p:sp>
        <p:nvSpPr>
          <p:cNvPr id="3" name="Segnaposto numero diapositiva 2">
            <a:extLst>
              <a:ext uri="{FF2B5EF4-FFF2-40B4-BE49-F238E27FC236}">
                <a16:creationId xmlns:a16="http://schemas.microsoft.com/office/drawing/2014/main" id="{24D506CC-0185-443E-82C7-1600C21D6E91}"/>
              </a:ext>
            </a:extLst>
          </p:cNvPr>
          <p:cNvSpPr>
            <a:spLocks noGrp="1"/>
          </p:cNvSpPr>
          <p:nvPr>
            <p:ph type="sldNum" sz="quarter" idx="12"/>
          </p:nvPr>
        </p:nvSpPr>
        <p:spPr/>
        <p:txBody>
          <a:bodyPr rtlCol="0"/>
          <a:lstStyle/>
          <a:p>
            <a:pPr rtl="0"/>
            <a:fld id="{82EE24B5-652C-4DB5-B7C3-B5BBEC1280B1}" type="slidenum">
              <a:rPr lang="it-IT" sz="1000" smtClean="0"/>
              <a:t>6</a:t>
            </a:fld>
            <a:endParaRPr lang="it-IT" sz="1000"/>
          </a:p>
        </p:txBody>
      </p:sp>
      <p:pic>
        <p:nvPicPr>
          <p:cNvPr id="12" name="Immagine 11">
            <a:extLst>
              <a:ext uri="{FF2B5EF4-FFF2-40B4-BE49-F238E27FC236}">
                <a16:creationId xmlns:a16="http://schemas.microsoft.com/office/drawing/2014/main" id="{776D1A22-C5B0-4FBE-8C9B-338F22FF5D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3296848"/>
            <a:ext cx="5499892" cy="3554807"/>
          </a:xfrm>
          <a:prstGeom prst="rect">
            <a:avLst/>
          </a:prstGeom>
        </p:spPr>
      </p:pic>
      <p:sp>
        <p:nvSpPr>
          <p:cNvPr id="15" name="Segnaposto contenuto 3">
            <a:extLst>
              <a:ext uri="{FF2B5EF4-FFF2-40B4-BE49-F238E27FC236}">
                <a16:creationId xmlns:a16="http://schemas.microsoft.com/office/drawing/2014/main" id="{668BAA92-BA45-4D23-AFE7-7E45F59B9328}"/>
              </a:ext>
            </a:extLst>
          </p:cNvPr>
          <p:cNvSpPr txBox="1">
            <a:spLocks/>
          </p:cNvSpPr>
          <p:nvPr/>
        </p:nvSpPr>
        <p:spPr bwMode="white">
          <a:xfrm>
            <a:off x="5893568" y="1644930"/>
            <a:ext cx="5932392" cy="4411658"/>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1800" spc="-25" dirty="0">
                <a:solidFill>
                  <a:schemeClr val="tx2"/>
                </a:solidFill>
                <a:latin typeface="+mj-lt"/>
                <a:cs typeface="Arial"/>
              </a:rPr>
              <a:t>The study location is the island of Santiago, belonging to the state of Cape Verde, Africa, located in the Atlantic Ocean 500 km from the Senegalese coast.</a:t>
            </a:r>
          </a:p>
          <a:p>
            <a:pPr algn="just">
              <a:lnSpc>
                <a:spcPct val="100000"/>
              </a:lnSpc>
            </a:pPr>
            <a:r>
              <a:rPr lang="en-US" sz="1800" b="0" dirty="0">
                <a:solidFill>
                  <a:srgbClr val="2E2E2E"/>
                </a:solidFill>
                <a:effectLst/>
                <a:latin typeface="+mj-lt"/>
              </a:rPr>
              <a:t>The archipelago of Cape Verde is an integral part of the Sahel, </a:t>
            </a:r>
            <a:r>
              <a:rPr lang="en-US" sz="1800" b="0" dirty="0" err="1">
                <a:solidFill>
                  <a:srgbClr val="2E2E2E"/>
                </a:solidFill>
                <a:effectLst/>
                <a:latin typeface="+mj-lt"/>
              </a:rPr>
              <a:t>characterised</a:t>
            </a:r>
            <a:r>
              <a:rPr lang="en-US" sz="1800" b="0" dirty="0">
                <a:solidFill>
                  <a:srgbClr val="2E2E2E"/>
                </a:solidFill>
                <a:effectLst/>
                <a:latin typeface="+mj-lt"/>
              </a:rPr>
              <a:t> by a dry tropical climate with two distinct climatic seasons: a dry season (November to June) and a rainy season (July to October). </a:t>
            </a:r>
          </a:p>
          <a:p>
            <a:pPr algn="just">
              <a:lnSpc>
                <a:spcPct val="100000"/>
              </a:lnSpc>
            </a:pPr>
            <a:r>
              <a:rPr lang="en-US" sz="1800" spc="-25" dirty="0">
                <a:solidFill>
                  <a:schemeClr val="tx2"/>
                </a:solidFill>
                <a:latin typeface="+mj-lt"/>
                <a:cs typeface="Arial"/>
              </a:rPr>
              <a:t>The state of Cape Verde has 10 islands, with a total number of inhabitants of 539,560 [INE, 2018].</a:t>
            </a:r>
          </a:p>
          <a:p>
            <a:pPr algn="just">
              <a:lnSpc>
                <a:spcPct val="100000"/>
              </a:lnSpc>
            </a:pPr>
            <a:r>
              <a:rPr lang="it-IT" sz="1800" b="0" dirty="0">
                <a:solidFill>
                  <a:srgbClr val="2E2E2E"/>
                </a:solidFill>
                <a:effectLst/>
                <a:latin typeface="+mj-lt"/>
              </a:rPr>
              <a:t>Santiago </a:t>
            </a:r>
            <a:r>
              <a:rPr lang="it-IT" sz="1800" dirty="0" err="1">
                <a:solidFill>
                  <a:srgbClr val="2E2E2E"/>
                </a:solidFill>
                <a:latin typeface="+mj-lt"/>
              </a:rPr>
              <a:t>is</a:t>
            </a:r>
            <a:r>
              <a:rPr lang="it-IT" sz="1800" dirty="0">
                <a:solidFill>
                  <a:srgbClr val="2E2E2E"/>
                </a:solidFill>
                <a:latin typeface="+mj-lt"/>
              </a:rPr>
              <a:t> the </a:t>
            </a:r>
            <a:r>
              <a:rPr lang="it-IT" sz="1800" dirty="0" err="1">
                <a:solidFill>
                  <a:srgbClr val="2E2E2E"/>
                </a:solidFill>
                <a:latin typeface="+mj-lt"/>
              </a:rPr>
              <a:t>largest</a:t>
            </a:r>
            <a:r>
              <a:rPr lang="it-IT" sz="1800" b="0" dirty="0">
                <a:solidFill>
                  <a:srgbClr val="2E2E2E"/>
                </a:solidFill>
                <a:effectLst/>
                <a:latin typeface="+mj-lt"/>
              </a:rPr>
              <a:t> (991 km</a:t>
            </a:r>
            <a:r>
              <a:rPr lang="it-IT" sz="1800" baseline="30000" dirty="0">
                <a:solidFill>
                  <a:srgbClr val="2E2E2E"/>
                </a:solidFill>
                <a:latin typeface="+mj-lt"/>
              </a:rPr>
              <a:t>2</a:t>
            </a:r>
            <a:r>
              <a:rPr lang="it-IT" sz="1800" b="0" dirty="0">
                <a:solidFill>
                  <a:srgbClr val="2E2E2E"/>
                </a:solidFill>
                <a:effectLst/>
                <a:latin typeface="+mj-lt"/>
              </a:rPr>
              <a:t>) and </a:t>
            </a:r>
            <a:r>
              <a:rPr lang="it-IT" sz="1800" b="0" dirty="0" err="1">
                <a:solidFill>
                  <a:srgbClr val="2E2E2E"/>
                </a:solidFill>
                <a:effectLst/>
                <a:latin typeface="+mj-lt"/>
              </a:rPr>
              <a:t>most</a:t>
            </a:r>
            <a:r>
              <a:rPr lang="it-IT" sz="1800" b="0" dirty="0">
                <a:solidFill>
                  <a:srgbClr val="2E2E2E"/>
                </a:solidFill>
                <a:effectLst/>
                <a:latin typeface="+mj-lt"/>
              </a:rPr>
              <a:t> </a:t>
            </a:r>
            <a:r>
              <a:rPr lang="it-IT" sz="1800" b="0" dirty="0" err="1">
                <a:solidFill>
                  <a:srgbClr val="2E2E2E"/>
                </a:solidFill>
                <a:effectLst/>
                <a:latin typeface="+mj-lt"/>
              </a:rPr>
              <a:t>populous</a:t>
            </a:r>
            <a:r>
              <a:rPr lang="it-IT" sz="1800" b="0" dirty="0">
                <a:solidFill>
                  <a:srgbClr val="2E2E2E"/>
                </a:solidFill>
                <a:effectLst/>
                <a:latin typeface="+mj-lt"/>
              </a:rPr>
              <a:t>  (305.573 </a:t>
            </a:r>
            <a:r>
              <a:rPr lang="it-IT" sz="1800" b="0" dirty="0" err="1">
                <a:solidFill>
                  <a:srgbClr val="2E2E2E"/>
                </a:solidFill>
                <a:effectLst/>
                <a:latin typeface="+mj-lt"/>
              </a:rPr>
              <a:t>inhabitants</a:t>
            </a:r>
            <a:r>
              <a:rPr lang="it-IT" sz="1800" b="0" dirty="0">
                <a:solidFill>
                  <a:srgbClr val="2E2E2E"/>
                </a:solidFill>
                <a:effectLst/>
                <a:latin typeface="+mj-lt"/>
              </a:rPr>
              <a:t>) </a:t>
            </a:r>
            <a:r>
              <a:rPr lang="it-IT" sz="1800" dirty="0" err="1">
                <a:solidFill>
                  <a:srgbClr val="2E2E2E"/>
                </a:solidFill>
                <a:latin typeface="+mj-lt"/>
              </a:rPr>
              <a:t>island</a:t>
            </a:r>
            <a:r>
              <a:rPr lang="it-IT" sz="1800" dirty="0">
                <a:solidFill>
                  <a:srgbClr val="2E2E2E"/>
                </a:solidFill>
                <a:latin typeface="+mj-lt"/>
              </a:rPr>
              <a:t> of</a:t>
            </a:r>
            <a:r>
              <a:rPr lang="it-IT" sz="1800" b="0" dirty="0">
                <a:solidFill>
                  <a:srgbClr val="2E2E2E"/>
                </a:solidFill>
                <a:effectLst/>
                <a:latin typeface="+mj-lt"/>
              </a:rPr>
              <a:t> Cape Verde </a:t>
            </a:r>
            <a:r>
              <a:rPr lang="it-IT" sz="1800" i="1" spc="-25" dirty="0">
                <a:solidFill>
                  <a:schemeClr val="tx2"/>
                </a:solidFill>
                <a:latin typeface="+mj-lt"/>
                <a:cs typeface="Arial"/>
              </a:rPr>
              <a:t>[INE, 2018]</a:t>
            </a:r>
            <a:r>
              <a:rPr lang="it-IT" sz="1800" b="0" dirty="0">
                <a:solidFill>
                  <a:srgbClr val="2E2E2E"/>
                </a:solidFill>
                <a:effectLst/>
                <a:latin typeface="+mj-lt"/>
              </a:rPr>
              <a:t>.</a:t>
            </a:r>
          </a:p>
          <a:p>
            <a:pPr algn="just">
              <a:lnSpc>
                <a:spcPct val="100000"/>
              </a:lnSpc>
            </a:pPr>
            <a:endParaRPr lang="it-IT" sz="1800" b="0" dirty="0">
              <a:solidFill>
                <a:srgbClr val="2E2E2E"/>
              </a:solidFill>
              <a:effectLst/>
              <a:latin typeface="+mj-lt"/>
            </a:endParaRPr>
          </a:p>
          <a:p>
            <a:pPr algn="just">
              <a:lnSpc>
                <a:spcPct val="100000"/>
              </a:lnSpc>
            </a:pPr>
            <a:endParaRPr lang="it-IT" sz="1800" spc="-25" dirty="0">
              <a:solidFill>
                <a:schemeClr val="tx2"/>
              </a:solidFill>
              <a:latin typeface="+mj-lt"/>
              <a:cs typeface="Arial"/>
            </a:endParaRPr>
          </a:p>
          <a:p>
            <a:pPr marL="0" indent="0" algn="just">
              <a:buNone/>
            </a:pPr>
            <a:endParaRPr lang="it-IT" sz="1800" i="1" spc="-25" dirty="0">
              <a:solidFill>
                <a:schemeClr val="tx2"/>
              </a:solidFill>
              <a:cs typeface="Arial"/>
            </a:endParaRPr>
          </a:p>
        </p:txBody>
      </p:sp>
      <p:sp>
        <p:nvSpPr>
          <p:cNvPr id="14" name="oggetto 6" descr="Rettangolo blu">
            <a:extLst>
              <a:ext uri="{FF2B5EF4-FFF2-40B4-BE49-F238E27FC236}">
                <a16:creationId xmlns:a16="http://schemas.microsoft.com/office/drawing/2014/main" id="{42B6805A-DC44-4932-942C-76D0FA9C3B18}"/>
              </a:ext>
            </a:extLst>
          </p:cNvPr>
          <p:cNvSpPr/>
          <p:nvPr/>
        </p:nvSpPr>
        <p:spPr>
          <a:xfrm>
            <a:off x="6692110" y="126694"/>
            <a:ext cx="5345646" cy="1032671"/>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pPr rtl="0"/>
            <a:endParaRPr lang="it-IT"/>
          </a:p>
        </p:txBody>
      </p:sp>
      <p:sp>
        <p:nvSpPr>
          <p:cNvPr id="16" name="Titolo 1">
            <a:extLst>
              <a:ext uri="{FF2B5EF4-FFF2-40B4-BE49-F238E27FC236}">
                <a16:creationId xmlns:a16="http://schemas.microsoft.com/office/drawing/2014/main" id="{16DAD316-BAD6-481F-AA1C-2FB514758634}"/>
              </a:ext>
            </a:extLst>
          </p:cNvPr>
          <p:cNvSpPr>
            <a:spLocks noGrp="1"/>
          </p:cNvSpPr>
          <p:nvPr>
            <p:ph type="title"/>
          </p:nvPr>
        </p:nvSpPr>
        <p:spPr bwMode="white">
          <a:xfrm>
            <a:off x="7599427" y="199468"/>
            <a:ext cx="4237803" cy="833856"/>
          </a:xfrm>
        </p:spPr>
        <p:txBody>
          <a:bodyPr rtlCol="0">
            <a:normAutofit fontScale="90000"/>
          </a:bodyPr>
          <a:lstStyle/>
          <a:p>
            <a:pPr rtl="0"/>
            <a:r>
              <a:rPr lang="it-IT" dirty="0" err="1">
                <a:solidFill>
                  <a:schemeClr val="bg1"/>
                </a:solidFill>
              </a:rPr>
              <a:t>Geographical</a:t>
            </a:r>
            <a:r>
              <a:rPr lang="it-IT" dirty="0">
                <a:solidFill>
                  <a:schemeClr val="bg1"/>
                </a:solidFill>
              </a:rPr>
              <a:t> position</a:t>
            </a:r>
            <a:endParaRPr lang="it-IT" dirty="0"/>
          </a:p>
        </p:txBody>
      </p:sp>
      <p:sp>
        <p:nvSpPr>
          <p:cNvPr id="17" name="oggetto 9" descr="Rettangolo beige">
            <a:extLst>
              <a:ext uri="{FF2B5EF4-FFF2-40B4-BE49-F238E27FC236}">
                <a16:creationId xmlns:a16="http://schemas.microsoft.com/office/drawing/2014/main" id="{0737C77E-B6B2-4B54-AC9C-46378E6AC46E}"/>
              </a:ext>
            </a:extLst>
          </p:cNvPr>
          <p:cNvSpPr/>
          <p:nvPr/>
        </p:nvSpPr>
        <p:spPr bwMode="white">
          <a:xfrm>
            <a:off x="7711125" y="935255"/>
            <a:ext cx="3925577" cy="98069"/>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pPr rtl="0"/>
            <a:endParaRPr lang="it-IT"/>
          </a:p>
        </p:txBody>
      </p:sp>
    </p:spTree>
    <p:extLst>
      <p:ext uri="{BB962C8B-B14F-4D97-AF65-F5344CB8AC3E}">
        <p14:creationId xmlns:p14="http://schemas.microsoft.com/office/powerpoint/2010/main" val="1589756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B603C53D-81E2-4C71-B316-7C40D5260D5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692108" y="0"/>
            <a:ext cx="5499892" cy="6858000"/>
          </a:xfrm>
          <a:prstGeom prst="rect">
            <a:avLst/>
          </a:prstGeom>
        </p:spPr>
      </p:pic>
      <p:sp>
        <p:nvSpPr>
          <p:cNvPr id="15" name="oggetto 3" descr="Rettangolo beige">
            <a:extLst>
              <a:ext uri="{FF2B5EF4-FFF2-40B4-BE49-F238E27FC236}">
                <a16:creationId xmlns:a16="http://schemas.microsoft.com/office/drawing/2014/main" id="{7625FE47-7368-41FC-B9B1-F242DF7C87AA}"/>
              </a:ext>
            </a:extLst>
          </p:cNvPr>
          <p:cNvSpPr/>
          <p:nvPr/>
        </p:nvSpPr>
        <p:spPr>
          <a:xfrm>
            <a:off x="75414" y="0"/>
            <a:ext cx="4966718" cy="1437380"/>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pPr rtl="0"/>
            <a:endParaRPr lang="it-IT"/>
          </a:p>
        </p:txBody>
      </p:sp>
      <p:sp>
        <p:nvSpPr>
          <p:cNvPr id="6" name="oggetto 6" descr="Rettangolo blu">
            <a:extLst>
              <a:ext uri="{FF2B5EF4-FFF2-40B4-BE49-F238E27FC236}">
                <a16:creationId xmlns:a16="http://schemas.microsoft.com/office/drawing/2014/main" id="{9FABC344-E043-45BE-8588-06C658DBCE70}"/>
              </a:ext>
            </a:extLst>
          </p:cNvPr>
          <p:cNvSpPr/>
          <p:nvPr/>
        </p:nvSpPr>
        <p:spPr>
          <a:xfrm>
            <a:off x="-2" y="129850"/>
            <a:ext cx="6096001" cy="1032346"/>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pPr rtl="0"/>
            <a:endParaRPr lang="it-IT"/>
          </a:p>
        </p:txBody>
      </p:sp>
      <p:sp>
        <p:nvSpPr>
          <p:cNvPr id="2" name="Titolo 1">
            <a:extLst>
              <a:ext uri="{FF2B5EF4-FFF2-40B4-BE49-F238E27FC236}">
                <a16:creationId xmlns:a16="http://schemas.microsoft.com/office/drawing/2014/main" id="{345C5720-51D4-4632-91CD-936B8AB96750}"/>
              </a:ext>
            </a:extLst>
          </p:cNvPr>
          <p:cNvSpPr>
            <a:spLocks noGrp="1"/>
          </p:cNvSpPr>
          <p:nvPr>
            <p:ph type="title"/>
          </p:nvPr>
        </p:nvSpPr>
        <p:spPr bwMode="white">
          <a:xfrm>
            <a:off x="544540" y="199469"/>
            <a:ext cx="5849514" cy="833856"/>
          </a:xfrm>
        </p:spPr>
        <p:txBody>
          <a:bodyPr rtlCol="0">
            <a:normAutofit/>
          </a:bodyPr>
          <a:lstStyle/>
          <a:p>
            <a:pPr rtl="0"/>
            <a:r>
              <a:rPr lang="it-IT" dirty="0">
                <a:solidFill>
                  <a:schemeClr val="bg1"/>
                </a:solidFill>
              </a:rPr>
              <a:t>Waste situation</a:t>
            </a:r>
            <a:endParaRPr lang="it-IT" dirty="0"/>
          </a:p>
        </p:txBody>
      </p:sp>
      <p:sp>
        <p:nvSpPr>
          <p:cNvPr id="7" name="oggetto 9" descr="Rettangolo beige">
            <a:extLst>
              <a:ext uri="{FF2B5EF4-FFF2-40B4-BE49-F238E27FC236}">
                <a16:creationId xmlns:a16="http://schemas.microsoft.com/office/drawing/2014/main" id="{02C6628C-972C-4717-AAF3-D882B30F6658}"/>
              </a:ext>
            </a:extLst>
          </p:cNvPr>
          <p:cNvSpPr/>
          <p:nvPr/>
        </p:nvSpPr>
        <p:spPr bwMode="white">
          <a:xfrm>
            <a:off x="634487" y="895547"/>
            <a:ext cx="3616998" cy="137778"/>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pPr rtl="0"/>
            <a:endParaRPr lang="it-IT"/>
          </a:p>
        </p:txBody>
      </p:sp>
      <p:sp>
        <p:nvSpPr>
          <p:cNvPr id="10" name="CasellaDiTesto 9">
            <a:extLst>
              <a:ext uri="{FF2B5EF4-FFF2-40B4-BE49-F238E27FC236}">
                <a16:creationId xmlns:a16="http://schemas.microsoft.com/office/drawing/2014/main" id="{76DB9D57-4F3C-4FD0-BBA4-3AD4A932AE1A}"/>
              </a:ext>
            </a:extLst>
          </p:cNvPr>
          <p:cNvSpPr txBox="1"/>
          <p:nvPr/>
        </p:nvSpPr>
        <p:spPr>
          <a:xfrm>
            <a:off x="-1" y="6612105"/>
            <a:ext cx="1582484" cy="246221"/>
          </a:xfrm>
          <a:prstGeom prst="rect">
            <a:avLst/>
          </a:prstGeom>
          <a:noFill/>
        </p:spPr>
        <p:txBody>
          <a:bodyPr wrap="none" rtlCol="0">
            <a:spAutoFit/>
          </a:bodyPr>
          <a:lstStyle/>
          <a:p>
            <a:r>
              <a:rPr lang="it-IT" sz="1000">
                <a:solidFill>
                  <a:schemeClr val="bg1">
                    <a:lumMod val="75000"/>
                  </a:schemeClr>
                </a:solidFill>
              </a:rPr>
              <a:t>© Roadmap Cape Verde</a:t>
            </a:r>
          </a:p>
        </p:txBody>
      </p:sp>
      <p:sp>
        <p:nvSpPr>
          <p:cNvPr id="12" name="Segnaposto contenuto 3">
            <a:extLst>
              <a:ext uri="{FF2B5EF4-FFF2-40B4-BE49-F238E27FC236}">
                <a16:creationId xmlns:a16="http://schemas.microsoft.com/office/drawing/2014/main" id="{92E2E9AC-CAFD-4519-89A7-59596FD5E017}"/>
              </a:ext>
            </a:extLst>
          </p:cNvPr>
          <p:cNvSpPr txBox="1">
            <a:spLocks/>
          </p:cNvSpPr>
          <p:nvPr/>
        </p:nvSpPr>
        <p:spPr bwMode="white">
          <a:xfrm>
            <a:off x="302735" y="1873533"/>
            <a:ext cx="5932392" cy="4411658"/>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1800" spc="-25" dirty="0">
                <a:solidFill>
                  <a:schemeClr val="tx2"/>
                </a:solidFill>
                <a:latin typeface="+mj-lt"/>
                <a:cs typeface="Arial"/>
              </a:rPr>
              <a:t>Currently, waste management does not involve the exploitation of the resource and consists of direct disposal in landfills, which are often inadequate [Intended Nationally Determined contribution of Cabo Verde, 2020].</a:t>
            </a:r>
          </a:p>
          <a:p>
            <a:pPr algn="just">
              <a:lnSpc>
                <a:spcPct val="100000"/>
              </a:lnSpc>
            </a:pPr>
            <a:r>
              <a:rPr lang="en-US" sz="1800" spc="-25" dirty="0">
                <a:solidFill>
                  <a:schemeClr val="tx2"/>
                </a:solidFill>
                <a:latin typeface="+mj-lt"/>
                <a:cs typeface="Arial"/>
              </a:rPr>
              <a:t>The waste sector accounts for 32.4% of total CH4 emissions to the atmosphere, which corresponds to 3% of total GHG emissions in 2000 [Waste roadmap Cabo Verde, 2017].</a:t>
            </a:r>
          </a:p>
          <a:p>
            <a:pPr algn="just">
              <a:lnSpc>
                <a:spcPct val="100000"/>
              </a:lnSpc>
            </a:pPr>
            <a:r>
              <a:rPr lang="en-US" sz="1800" dirty="0">
                <a:solidFill>
                  <a:schemeClr val="tx2"/>
                </a:solidFill>
                <a:latin typeface="+mj-lt"/>
              </a:rPr>
              <a:t>The issue of waste management in Cape Verde has become increasingly important in the last decade.</a:t>
            </a:r>
          </a:p>
          <a:p>
            <a:pPr algn="just">
              <a:lnSpc>
                <a:spcPct val="100000"/>
              </a:lnSpc>
            </a:pPr>
            <a:r>
              <a:rPr lang="en-US" sz="1800" spc="-25" dirty="0">
                <a:solidFill>
                  <a:schemeClr val="tx2"/>
                </a:solidFill>
                <a:latin typeface="+mj-lt"/>
                <a:cs typeface="Arial"/>
              </a:rPr>
              <a:t>In the National Strategic Plan for Waste Prevention and Management (</a:t>
            </a:r>
            <a:r>
              <a:rPr lang="en-US" sz="1800" spc="-25" dirty="0" err="1">
                <a:solidFill>
                  <a:schemeClr val="tx2"/>
                </a:solidFill>
                <a:latin typeface="+mj-lt"/>
                <a:cs typeface="Arial"/>
              </a:rPr>
              <a:t>PENGeR</a:t>
            </a:r>
            <a:r>
              <a:rPr lang="en-US" sz="1800" spc="-25" dirty="0">
                <a:solidFill>
                  <a:schemeClr val="tx2"/>
                </a:solidFill>
                <a:latin typeface="+mj-lt"/>
                <a:cs typeface="Arial"/>
              </a:rPr>
              <a:t>) it is foreseen to install 8 biogas plants on the island of Santiago by 2030 [Cabo Verde Nationally Determined Contribution (NDC), 2020].</a:t>
            </a:r>
          </a:p>
          <a:p>
            <a:pPr algn="just">
              <a:lnSpc>
                <a:spcPct val="100000"/>
              </a:lnSpc>
            </a:pPr>
            <a:endParaRPr lang="it-IT" sz="1800" b="0" dirty="0">
              <a:solidFill>
                <a:srgbClr val="2E2E2E"/>
              </a:solidFill>
              <a:effectLst/>
              <a:latin typeface="+mj-lt"/>
            </a:endParaRPr>
          </a:p>
        </p:txBody>
      </p:sp>
      <p:sp>
        <p:nvSpPr>
          <p:cNvPr id="3" name="Segnaposto numero diapositiva 2">
            <a:extLst>
              <a:ext uri="{FF2B5EF4-FFF2-40B4-BE49-F238E27FC236}">
                <a16:creationId xmlns:a16="http://schemas.microsoft.com/office/drawing/2014/main" id="{24D506CC-0185-443E-82C7-1600C21D6E91}"/>
              </a:ext>
            </a:extLst>
          </p:cNvPr>
          <p:cNvSpPr>
            <a:spLocks noGrp="1"/>
          </p:cNvSpPr>
          <p:nvPr>
            <p:ph type="sldNum" sz="quarter" idx="12"/>
          </p:nvPr>
        </p:nvSpPr>
        <p:spPr/>
        <p:txBody>
          <a:bodyPr rtlCol="0"/>
          <a:lstStyle/>
          <a:p>
            <a:pPr rtl="0"/>
            <a:fld id="{82EE24B5-652C-4DB5-B7C3-B5BBEC1280B1}" type="slidenum">
              <a:rPr lang="it-IT" sz="1000" smtClean="0"/>
              <a:t>7</a:t>
            </a:fld>
            <a:endParaRPr lang="it-IT" sz="1000"/>
          </a:p>
        </p:txBody>
      </p:sp>
    </p:spTree>
    <p:extLst>
      <p:ext uri="{BB962C8B-B14F-4D97-AF65-F5344CB8AC3E}">
        <p14:creationId xmlns:p14="http://schemas.microsoft.com/office/powerpoint/2010/main" val="3026470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ggetto 3" descr="Rettangolo beige">
            <a:extLst>
              <a:ext uri="{FF2B5EF4-FFF2-40B4-BE49-F238E27FC236}">
                <a16:creationId xmlns:a16="http://schemas.microsoft.com/office/drawing/2014/main" id="{F19A084C-8442-48DA-A93C-23DF9E5586FD}"/>
              </a:ext>
            </a:extLst>
          </p:cNvPr>
          <p:cNvSpPr/>
          <p:nvPr/>
        </p:nvSpPr>
        <p:spPr>
          <a:xfrm>
            <a:off x="59284" y="48126"/>
            <a:ext cx="3710611" cy="1414555"/>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pPr rtl="0"/>
            <a:endParaRPr lang="it-IT"/>
          </a:p>
        </p:txBody>
      </p:sp>
      <p:sp>
        <p:nvSpPr>
          <p:cNvPr id="6" name="oggetto 6" descr="Rettangolo blu">
            <a:extLst>
              <a:ext uri="{FF2B5EF4-FFF2-40B4-BE49-F238E27FC236}">
                <a16:creationId xmlns:a16="http://schemas.microsoft.com/office/drawing/2014/main" id="{9FABC344-E043-45BE-8588-06C658DBCE70}"/>
              </a:ext>
            </a:extLst>
          </p:cNvPr>
          <p:cNvSpPr/>
          <p:nvPr/>
        </p:nvSpPr>
        <p:spPr>
          <a:xfrm>
            <a:off x="0" y="192006"/>
            <a:ext cx="4940969" cy="1019243"/>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pPr rtl="0"/>
            <a:endParaRPr lang="it-IT"/>
          </a:p>
        </p:txBody>
      </p:sp>
      <p:sp>
        <p:nvSpPr>
          <p:cNvPr id="2" name="Titolo 1">
            <a:extLst>
              <a:ext uri="{FF2B5EF4-FFF2-40B4-BE49-F238E27FC236}">
                <a16:creationId xmlns:a16="http://schemas.microsoft.com/office/drawing/2014/main" id="{345C5720-51D4-4632-91CD-936B8AB96750}"/>
              </a:ext>
            </a:extLst>
          </p:cNvPr>
          <p:cNvSpPr>
            <a:spLocks noGrp="1"/>
          </p:cNvSpPr>
          <p:nvPr>
            <p:ph type="title"/>
          </p:nvPr>
        </p:nvSpPr>
        <p:spPr bwMode="white">
          <a:xfrm>
            <a:off x="507984" y="224255"/>
            <a:ext cx="4208395" cy="833856"/>
          </a:xfrm>
        </p:spPr>
        <p:txBody>
          <a:bodyPr rtlCol="0">
            <a:normAutofit/>
          </a:bodyPr>
          <a:lstStyle/>
          <a:p>
            <a:pPr rtl="0"/>
            <a:r>
              <a:rPr lang="it-IT" dirty="0">
                <a:solidFill>
                  <a:schemeClr val="bg1"/>
                </a:solidFill>
              </a:rPr>
              <a:t>Energy </a:t>
            </a:r>
            <a:r>
              <a:rPr lang="it-IT" dirty="0" err="1">
                <a:solidFill>
                  <a:schemeClr val="bg1"/>
                </a:solidFill>
              </a:rPr>
              <a:t>context</a:t>
            </a:r>
            <a:endParaRPr lang="it-IT" dirty="0"/>
          </a:p>
        </p:txBody>
      </p:sp>
      <p:sp>
        <p:nvSpPr>
          <p:cNvPr id="7" name="oggetto 9" descr="Rettangolo beige">
            <a:extLst>
              <a:ext uri="{FF2B5EF4-FFF2-40B4-BE49-F238E27FC236}">
                <a16:creationId xmlns:a16="http://schemas.microsoft.com/office/drawing/2014/main" id="{02C6628C-972C-4717-AAF3-D882B30F6658}"/>
              </a:ext>
            </a:extLst>
          </p:cNvPr>
          <p:cNvSpPr/>
          <p:nvPr/>
        </p:nvSpPr>
        <p:spPr bwMode="white">
          <a:xfrm>
            <a:off x="556110" y="934926"/>
            <a:ext cx="3026076" cy="166320"/>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pPr rtl="0"/>
            <a:endParaRPr lang="it-IT"/>
          </a:p>
        </p:txBody>
      </p:sp>
      <p:sp>
        <p:nvSpPr>
          <p:cNvPr id="3" name="Segnaposto numero diapositiva 2">
            <a:extLst>
              <a:ext uri="{FF2B5EF4-FFF2-40B4-BE49-F238E27FC236}">
                <a16:creationId xmlns:a16="http://schemas.microsoft.com/office/drawing/2014/main" id="{24D506CC-0185-443E-82C7-1600C21D6E91}"/>
              </a:ext>
            </a:extLst>
          </p:cNvPr>
          <p:cNvSpPr>
            <a:spLocks noGrp="1"/>
          </p:cNvSpPr>
          <p:nvPr>
            <p:ph type="sldNum" sz="quarter" idx="12"/>
          </p:nvPr>
        </p:nvSpPr>
        <p:spPr/>
        <p:txBody>
          <a:bodyPr rtlCol="0"/>
          <a:lstStyle/>
          <a:p>
            <a:pPr rtl="0"/>
            <a:fld id="{82EE24B5-652C-4DB5-B7C3-B5BBEC1280B1}" type="slidenum">
              <a:rPr lang="it-IT" sz="1000" smtClean="0"/>
              <a:t>8</a:t>
            </a:fld>
            <a:endParaRPr lang="it-IT" sz="1000"/>
          </a:p>
        </p:txBody>
      </p:sp>
      <p:sp>
        <p:nvSpPr>
          <p:cNvPr id="10" name="Segnaposto contenuto 3">
            <a:extLst>
              <a:ext uri="{FF2B5EF4-FFF2-40B4-BE49-F238E27FC236}">
                <a16:creationId xmlns:a16="http://schemas.microsoft.com/office/drawing/2014/main" id="{25497E86-2DCB-442B-9756-A480A25996FD}"/>
              </a:ext>
            </a:extLst>
          </p:cNvPr>
          <p:cNvSpPr txBox="1">
            <a:spLocks/>
          </p:cNvSpPr>
          <p:nvPr/>
        </p:nvSpPr>
        <p:spPr bwMode="white">
          <a:xfrm>
            <a:off x="5751624" y="1289947"/>
            <a:ext cx="5932392" cy="2852609"/>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1800" b="0" dirty="0">
                <a:solidFill>
                  <a:srgbClr val="2E2E2E"/>
                </a:solidFill>
                <a:effectLst/>
                <a:latin typeface="+mj-lt"/>
              </a:rPr>
              <a:t>Energy needs in Cape Verde are mainly met by imported fossil fuels, as there are no deposits. This leads to high energy prices.</a:t>
            </a:r>
          </a:p>
          <a:p>
            <a:pPr algn="just">
              <a:lnSpc>
                <a:spcPct val="100000"/>
              </a:lnSpc>
            </a:pPr>
            <a:r>
              <a:rPr lang="en-US" sz="1800" spc="-25" dirty="0">
                <a:solidFill>
                  <a:schemeClr val="tx2"/>
                </a:solidFill>
                <a:latin typeface="+mj-lt"/>
                <a:cs typeface="Arial"/>
              </a:rPr>
              <a:t>Renewable sources are only minimally exploited (to date 18.4%) [1].</a:t>
            </a:r>
          </a:p>
          <a:p>
            <a:pPr algn="just">
              <a:lnSpc>
                <a:spcPct val="100000"/>
              </a:lnSpc>
            </a:pPr>
            <a:r>
              <a:rPr lang="en-US" sz="1800" spc="-25" dirty="0">
                <a:solidFill>
                  <a:schemeClr val="tx2"/>
                </a:solidFill>
                <a:latin typeface="+mj-lt"/>
                <a:cs typeface="Arial"/>
              </a:rPr>
              <a:t>As water for civil use is mainly produced by desalination of seawater, the cost of water is also high compared to the world average. </a:t>
            </a:r>
          </a:p>
        </p:txBody>
      </p:sp>
      <p:pic>
        <p:nvPicPr>
          <p:cNvPr id="5" name="Immagine 4">
            <a:extLst>
              <a:ext uri="{FF2B5EF4-FFF2-40B4-BE49-F238E27FC236}">
                <a16:creationId xmlns:a16="http://schemas.microsoft.com/office/drawing/2014/main" id="{A30FA0C3-688D-4ED8-858A-0732AA335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023" y="2069072"/>
            <a:ext cx="5442230" cy="3467278"/>
          </a:xfrm>
          <a:prstGeom prst="rect">
            <a:avLst/>
          </a:prstGeom>
        </p:spPr>
      </p:pic>
      <p:sp>
        <p:nvSpPr>
          <p:cNvPr id="12" name="CasellaDiTesto 11">
            <a:extLst>
              <a:ext uri="{FF2B5EF4-FFF2-40B4-BE49-F238E27FC236}">
                <a16:creationId xmlns:a16="http://schemas.microsoft.com/office/drawing/2014/main" id="{050F23B7-AEF5-4BF0-A20E-2F6590062D0D}"/>
              </a:ext>
            </a:extLst>
          </p:cNvPr>
          <p:cNvSpPr txBox="1"/>
          <p:nvPr/>
        </p:nvSpPr>
        <p:spPr>
          <a:xfrm>
            <a:off x="250023" y="5579485"/>
            <a:ext cx="6094674" cy="307777"/>
          </a:xfrm>
          <a:prstGeom prst="rect">
            <a:avLst/>
          </a:prstGeom>
          <a:noFill/>
        </p:spPr>
        <p:txBody>
          <a:bodyPr wrap="square">
            <a:spAutoFit/>
          </a:bodyPr>
          <a:lstStyle/>
          <a:p>
            <a:r>
              <a:rPr lang="it-IT" sz="1400" i="1" spc="-25">
                <a:solidFill>
                  <a:schemeClr val="tx2"/>
                </a:solidFill>
                <a:latin typeface="+mj-lt"/>
                <a:cs typeface="Arial"/>
              </a:rPr>
              <a:t>[1] </a:t>
            </a:r>
            <a:r>
              <a:rPr lang="it-IT" sz="1400" i="1" spc="-25" err="1">
                <a:solidFill>
                  <a:schemeClr val="tx2"/>
                </a:solidFill>
                <a:latin typeface="+mj-lt"/>
                <a:cs typeface="Arial"/>
              </a:rPr>
              <a:t>Cabo</a:t>
            </a:r>
            <a:r>
              <a:rPr lang="it-IT" sz="1400" i="1" spc="-25">
                <a:solidFill>
                  <a:schemeClr val="tx2"/>
                </a:solidFill>
                <a:latin typeface="+mj-lt"/>
                <a:cs typeface="Arial"/>
              </a:rPr>
              <a:t> Verde </a:t>
            </a:r>
            <a:r>
              <a:rPr lang="it-IT" sz="1400" i="1" spc="-25" err="1">
                <a:solidFill>
                  <a:schemeClr val="tx2"/>
                </a:solidFill>
                <a:latin typeface="+mj-lt"/>
                <a:cs typeface="Arial"/>
              </a:rPr>
              <a:t>Nationally</a:t>
            </a:r>
            <a:r>
              <a:rPr lang="it-IT" sz="1400" i="1" spc="-25">
                <a:solidFill>
                  <a:schemeClr val="tx2"/>
                </a:solidFill>
                <a:latin typeface="+mj-lt"/>
                <a:cs typeface="Arial"/>
              </a:rPr>
              <a:t> </a:t>
            </a:r>
            <a:r>
              <a:rPr lang="it-IT" sz="1400" i="1" spc="-25" err="1">
                <a:solidFill>
                  <a:schemeClr val="tx2"/>
                </a:solidFill>
                <a:latin typeface="+mj-lt"/>
                <a:cs typeface="Arial"/>
              </a:rPr>
              <a:t>Determined</a:t>
            </a:r>
            <a:r>
              <a:rPr lang="it-IT" sz="1400" i="1" spc="-25">
                <a:solidFill>
                  <a:schemeClr val="tx2"/>
                </a:solidFill>
                <a:latin typeface="+mj-lt"/>
                <a:cs typeface="Arial"/>
              </a:rPr>
              <a:t> </a:t>
            </a:r>
            <a:r>
              <a:rPr lang="it-IT" sz="1400" i="1" spc="-25" err="1">
                <a:solidFill>
                  <a:schemeClr val="tx2"/>
                </a:solidFill>
                <a:latin typeface="+mj-lt"/>
                <a:cs typeface="Arial"/>
              </a:rPr>
              <a:t>Contribution</a:t>
            </a:r>
            <a:r>
              <a:rPr lang="it-IT" sz="1400" i="1" spc="-25">
                <a:solidFill>
                  <a:schemeClr val="tx2"/>
                </a:solidFill>
                <a:latin typeface="+mj-lt"/>
                <a:cs typeface="Arial"/>
              </a:rPr>
              <a:t> (NDC), 2020</a:t>
            </a:r>
            <a:endParaRPr lang="it-IT" sz="1400"/>
          </a:p>
        </p:txBody>
      </p:sp>
      <p:graphicFrame>
        <p:nvGraphicFramePr>
          <p:cNvPr id="13" name="Tabella 11">
            <a:extLst>
              <a:ext uri="{FF2B5EF4-FFF2-40B4-BE49-F238E27FC236}">
                <a16:creationId xmlns:a16="http://schemas.microsoft.com/office/drawing/2014/main" id="{DED19C2C-7B38-4CAC-9F95-2373F47DE81F}"/>
              </a:ext>
            </a:extLst>
          </p:cNvPr>
          <p:cNvGraphicFramePr>
            <a:graphicFrameLocks noGrp="1"/>
          </p:cNvGraphicFramePr>
          <p:nvPr>
            <p:extLst>
              <p:ext uri="{D42A27DB-BD31-4B8C-83A1-F6EECF244321}">
                <p14:modId xmlns:p14="http://schemas.microsoft.com/office/powerpoint/2010/main" val="1723544682"/>
              </p:ext>
            </p:extLst>
          </p:nvPr>
        </p:nvGraphicFramePr>
        <p:xfrm>
          <a:off x="6087888" y="4404058"/>
          <a:ext cx="5596128" cy="1470846"/>
        </p:xfrm>
        <a:graphic>
          <a:graphicData uri="http://schemas.openxmlformats.org/drawingml/2006/table">
            <a:tbl>
              <a:tblPr firstRow="1" bandRow="1">
                <a:tableStyleId>{5C22544A-7EE6-4342-B048-85BDC9FD1C3A}</a:tableStyleId>
              </a:tblPr>
              <a:tblGrid>
                <a:gridCol w="1399032">
                  <a:extLst>
                    <a:ext uri="{9D8B030D-6E8A-4147-A177-3AD203B41FA5}">
                      <a16:colId xmlns:a16="http://schemas.microsoft.com/office/drawing/2014/main" val="3761466822"/>
                    </a:ext>
                  </a:extLst>
                </a:gridCol>
                <a:gridCol w="2098548">
                  <a:extLst>
                    <a:ext uri="{9D8B030D-6E8A-4147-A177-3AD203B41FA5}">
                      <a16:colId xmlns:a16="http://schemas.microsoft.com/office/drawing/2014/main" val="166080692"/>
                    </a:ext>
                  </a:extLst>
                </a:gridCol>
                <a:gridCol w="2098548">
                  <a:extLst>
                    <a:ext uri="{9D8B030D-6E8A-4147-A177-3AD203B41FA5}">
                      <a16:colId xmlns:a16="http://schemas.microsoft.com/office/drawing/2014/main" val="845381600"/>
                    </a:ext>
                  </a:extLst>
                </a:gridCol>
              </a:tblGrid>
              <a:tr h="556378">
                <a:tc>
                  <a:txBody>
                    <a:bodyPr/>
                    <a:lstStyle/>
                    <a:p>
                      <a:pPr algn="ctr"/>
                      <a:r>
                        <a:rPr lang="it-IT" sz="1800" b="1" dirty="0">
                          <a:solidFill>
                            <a:schemeClr val="tx2"/>
                          </a:solidFill>
                          <a:latin typeface="+mj-lt"/>
                        </a:rPr>
                        <a:t>Cost</a:t>
                      </a:r>
                    </a:p>
                  </a:txBody>
                  <a:tcPr>
                    <a:solidFill>
                      <a:schemeClr val="accent1"/>
                    </a:solidFill>
                  </a:tcPr>
                </a:tc>
                <a:tc>
                  <a:txBody>
                    <a:bodyPr/>
                    <a:lstStyle/>
                    <a:p>
                      <a:pPr algn="ctr"/>
                      <a:r>
                        <a:rPr lang="it-IT" sz="1800" b="1" dirty="0">
                          <a:solidFill>
                            <a:schemeClr val="tx2"/>
                          </a:solidFill>
                          <a:latin typeface="+mj-lt"/>
                        </a:rPr>
                        <a:t>Cape Verde</a:t>
                      </a:r>
                    </a:p>
                  </a:txBody>
                  <a:tcPr>
                    <a:solidFill>
                      <a:schemeClr val="accent1"/>
                    </a:solidFill>
                  </a:tcPr>
                </a:tc>
                <a:tc>
                  <a:txBody>
                    <a:bodyPr/>
                    <a:lstStyle/>
                    <a:p>
                      <a:pPr algn="ctr"/>
                      <a:r>
                        <a:rPr lang="it-IT" sz="1800" b="1" dirty="0">
                          <a:solidFill>
                            <a:schemeClr val="tx2"/>
                          </a:solidFill>
                          <a:latin typeface="+mj-lt"/>
                        </a:rPr>
                        <a:t>World </a:t>
                      </a:r>
                      <a:r>
                        <a:rPr lang="it-IT" sz="1800" b="1" dirty="0" err="1">
                          <a:solidFill>
                            <a:schemeClr val="tx2"/>
                          </a:solidFill>
                          <a:latin typeface="+mj-lt"/>
                        </a:rPr>
                        <a:t>average</a:t>
                      </a:r>
                      <a:endParaRPr lang="it-IT" sz="1800" b="1" dirty="0">
                        <a:solidFill>
                          <a:schemeClr val="tx2"/>
                        </a:solidFill>
                        <a:latin typeface="+mj-lt"/>
                      </a:endParaRPr>
                    </a:p>
                  </a:txBody>
                  <a:tcPr>
                    <a:solidFill>
                      <a:schemeClr val="accent1"/>
                    </a:solidFill>
                  </a:tcPr>
                </a:tc>
                <a:extLst>
                  <a:ext uri="{0D108BD9-81ED-4DB2-BD59-A6C34878D82A}">
                    <a16:rowId xmlns:a16="http://schemas.microsoft.com/office/drawing/2014/main" val="2583945389"/>
                  </a:ext>
                </a:extLst>
              </a:tr>
              <a:tr h="457234">
                <a:tc>
                  <a:txBody>
                    <a:bodyPr/>
                    <a:lstStyle/>
                    <a:p>
                      <a:pPr algn="ctr"/>
                      <a:r>
                        <a:rPr lang="it-IT" sz="1600" b="0" dirty="0" err="1">
                          <a:solidFill>
                            <a:schemeClr val="tx2"/>
                          </a:solidFill>
                          <a:latin typeface="+mj-lt"/>
                        </a:rPr>
                        <a:t>Electricity</a:t>
                      </a:r>
                      <a:endParaRPr lang="it-IT" sz="1600" b="0" dirty="0">
                        <a:solidFill>
                          <a:schemeClr val="tx2"/>
                        </a:solidFill>
                        <a:latin typeface="+mj-lt"/>
                      </a:endParaRPr>
                    </a:p>
                  </a:txBody>
                  <a:tcPr>
                    <a:solidFill>
                      <a:schemeClr val="accent1">
                        <a:lumMod val="40000"/>
                        <a:lumOff val="60000"/>
                      </a:schemeClr>
                    </a:solidFill>
                  </a:tcPr>
                </a:tc>
                <a:tc>
                  <a:txBody>
                    <a:bodyPr/>
                    <a:lstStyle/>
                    <a:p>
                      <a:pPr algn="ctr"/>
                      <a:r>
                        <a:rPr lang="it-IT" sz="1600" b="0">
                          <a:latin typeface="+mj-lt"/>
                        </a:rPr>
                        <a:t>0,25 €/kWh [2]</a:t>
                      </a:r>
                    </a:p>
                  </a:txBody>
                  <a:tcPr>
                    <a:solidFill>
                      <a:schemeClr val="accent1">
                        <a:lumMod val="40000"/>
                        <a:lumOff val="60000"/>
                      </a:schemeClr>
                    </a:solidFill>
                  </a:tcPr>
                </a:tc>
                <a:tc>
                  <a:txBody>
                    <a:bodyPr/>
                    <a:lstStyle/>
                    <a:p>
                      <a:pPr algn="ctr"/>
                      <a:r>
                        <a:rPr lang="it-IT" sz="1600" b="0">
                          <a:latin typeface="+mj-lt"/>
                        </a:rPr>
                        <a:t>0,11 €/kWh [2]</a:t>
                      </a:r>
                    </a:p>
                  </a:txBody>
                  <a:tcPr>
                    <a:solidFill>
                      <a:schemeClr val="accent1">
                        <a:lumMod val="40000"/>
                        <a:lumOff val="60000"/>
                      </a:schemeClr>
                    </a:solidFill>
                  </a:tcPr>
                </a:tc>
                <a:extLst>
                  <a:ext uri="{0D108BD9-81ED-4DB2-BD59-A6C34878D82A}">
                    <a16:rowId xmlns:a16="http://schemas.microsoft.com/office/drawing/2014/main" val="269430089"/>
                  </a:ext>
                </a:extLst>
              </a:tr>
              <a:tr h="457234">
                <a:tc>
                  <a:txBody>
                    <a:bodyPr/>
                    <a:lstStyle/>
                    <a:p>
                      <a:pPr algn="ctr"/>
                      <a:r>
                        <a:rPr lang="it-IT" sz="1600" b="0" dirty="0">
                          <a:solidFill>
                            <a:schemeClr val="tx2"/>
                          </a:solidFill>
                          <a:latin typeface="+mj-lt"/>
                        </a:rPr>
                        <a:t>Water</a:t>
                      </a:r>
                    </a:p>
                  </a:txBody>
                  <a:tcPr>
                    <a:solidFill>
                      <a:schemeClr val="accent1">
                        <a:lumMod val="20000"/>
                        <a:lumOff val="80000"/>
                      </a:schemeClr>
                    </a:solidFill>
                  </a:tcPr>
                </a:tc>
                <a:tc>
                  <a:txBody>
                    <a:bodyPr/>
                    <a:lstStyle/>
                    <a:p>
                      <a:pPr algn="ctr"/>
                      <a:r>
                        <a:rPr lang="it-IT" sz="1600" b="0">
                          <a:latin typeface="+mj-lt"/>
                        </a:rPr>
                        <a:t>1,80 - 4,30 €/m</a:t>
                      </a:r>
                      <a:r>
                        <a:rPr lang="it-IT" sz="1600" b="0" baseline="30000">
                          <a:latin typeface="+mj-lt"/>
                        </a:rPr>
                        <a:t>3</a:t>
                      </a:r>
                      <a:r>
                        <a:rPr lang="it-IT" sz="1600" b="0" baseline="0">
                          <a:latin typeface="+mj-lt"/>
                        </a:rPr>
                        <a:t> [3]</a:t>
                      </a:r>
                    </a:p>
                  </a:txBody>
                  <a:tcPr>
                    <a:solidFill>
                      <a:schemeClr val="accent1">
                        <a:lumMod val="20000"/>
                        <a:lumOff val="80000"/>
                      </a:schemeClr>
                    </a:solidFill>
                  </a:tcPr>
                </a:tc>
                <a:tc>
                  <a:txBody>
                    <a:bodyPr/>
                    <a:lstStyle/>
                    <a:p>
                      <a:pPr algn="ctr"/>
                      <a:r>
                        <a:rPr lang="it-IT" sz="1600" b="0" dirty="0">
                          <a:latin typeface="+mj-lt"/>
                        </a:rPr>
                        <a:t>1,68 €/m</a:t>
                      </a:r>
                      <a:r>
                        <a:rPr lang="it-IT" sz="1600" b="0" baseline="30000" dirty="0">
                          <a:latin typeface="+mj-lt"/>
                        </a:rPr>
                        <a:t>3 </a:t>
                      </a:r>
                      <a:r>
                        <a:rPr lang="it-IT" sz="1600" b="0" baseline="0" dirty="0">
                          <a:latin typeface="+mj-lt"/>
                        </a:rPr>
                        <a:t> [4]</a:t>
                      </a:r>
                      <a:endParaRPr lang="it-IT" sz="1600" b="0" baseline="30000" dirty="0">
                        <a:latin typeface="+mj-lt"/>
                      </a:endParaRPr>
                    </a:p>
                  </a:txBody>
                  <a:tcPr>
                    <a:solidFill>
                      <a:schemeClr val="accent1">
                        <a:lumMod val="20000"/>
                        <a:lumOff val="80000"/>
                      </a:schemeClr>
                    </a:solidFill>
                  </a:tcPr>
                </a:tc>
                <a:extLst>
                  <a:ext uri="{0D108BD9-81ED-4DB2-BD59-A6C34878D82A}">
                    <a16:rowId xmlns:a16="http://schemas.microsoft.com/office/drawing/2014/main" val="2279405904"/>
                  </a:ext>
                </a:extLst>
              </a:tr>
            </a:tbl>
          </a:graphicData>
        </a:graphic>
      </p:graphicFrame>
      <p:sp>
        <p:nvSpPr>
          <p:cNvPr id="14" name="CasellaDiTesto 13">
            <a:extLst>
              <a:ext uri="{FF2B5EF4-FFF2-40B4-BE49-F238E27FC236}">
                <a16:creationId xmlns:a16="http://schemas.microsoft.com/office/drawing/2014/main" id="{298205B4-7402-48C2-9C9F-D6A2829AB835}"/>
              </a:ext>
            </a:extLst>
          </p:cNvPr>
          <p:cNvSpPr txBox="1"/>
          <p:nvPr/>
        </p:nvSpPr>
        <p:spPr>
          <a:xfrm>
            <a:off x="6087888" y="6034298"/>
            <a:ext cx="6094674" cy="646331"/>
          </a:xfrm>
          <a:prstGeom prst="rect">
            <a:avLst/>
          </a:prstGeom>
          <a:noFill/>
        </p:spPr>
        <p:txBody>
          <a:bodyPr wrap="square">
            <a:spAutoFit/>
          </a:bodyPr>
          <a:lstStyle/>
          <a:p>
            <a:r>
              <a:rPr lang="it-IT" sz="1200" i="1" spc="-25">
                <a:solidFill>
                  <a:schemeClr val="tx2"/>
                </a:solidFill>
                <a:latin typeface="+mj-lt"/>
                <a:cs typeface="Arial"/>
              </a:rPr>
              <a:t>[2] GlobalPetrolPrices.com</a:t>
            </a:r>
          </a:p>
          <a:p>
            <a:r>
              <a:rPr lang="it-IT" sz="1200" i="1" spc="-25">
                <a:solidFill>
                  <a:schemeClr val="tx2"/>
                </a:solidFill>
                <a:latin typeface="+mj-lt"/>
                <a:cs typeface="Arial"/>
              </a:rPr>
              <a:t>[3] </a:t>
            </a:r>
            <a:r>
              <a:rPr lang="it-IT" sz="1200" i="1" spc="-25" err="1">
                <a:solidFill>
                  <a:schemeClr val="tx2"/>
                </a:solidFill>
                <a:latin typeface="+mj-lt"/>
                <a:cs typeface="Arial"/>
              </a:rPr>
              <a:t>AdS</a:t>
            </a:r>
            <a:r>
              <a:rPr lang="it-IT" sz="1200" i="1" spc="-25">
                <a:solidFill>
                  <a:schemeClr val="tx2"/>
                </a:solidFill>
                <a:latin typeface="+mj-lt"/>
                <a:cs typeface="Arial"/>
              </a:rPr>
              <a:t> Agua de Santiago (ads.cv)</a:t>
            </a:r>
          </a:p>
          <a:p>
            <a:r>
              <a:rPr lang="it-IT" sz="1200" i="1" spc="-25">
                <a:solidFill>
                  <a:schemeClr val="tx2"/>
                </a:solidFill>
                <a:latin typeface="+mj-lt"/>
                <a:cs typeface="Arial"/>
              </a:rPr>
              <a:t>[4] globalwatersecurity.org</a:t>
            </a:r>
            <a:endParaRPr lang="it-IT" sz="1200"/>
          </a:p>
        </p:txBody>
      </p:sp>
    </p:spTree>
    <p:extLst>
      <p:ext uri="{BB962C8B-B14F-4D97-AF65-F5344CB8AC3E}">
        <p14:creationId xmlns:p14="http://schemas.microsoft.com/office/powerpoint/2010/main" val="2809771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DD0F9979-ABD0-40B2-B827-2CE3E0D40120}"/>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a:stretch/>
        </p:blipFill>
        <p:spPr>
          <a:xfrm>
            <a:off x="6174557" y="4069974"/>
            <a:ext cx="4858560" cy="2627606"/>
          </a:xfrm>
          <a:prstGeom prst="rect">
            <a:avLst/>
          </a:prstGeom>
        </p:spPr>
      </p:pic>
      <p:sp>
        <p:nvSpPr>
          <p:cNvPr id="8" name="oggetto 3" descr="Rettangolo beige">
            <a:extLst>
              <a:ext uri="{FF2B5EF4-FFF2-40B4-BE49-F238E27FC236}">
                <a16:creationId xmlns:a16="http://schemas.microsoft.com/office/drawing/2014/main" id="{55E4E77B-D119-4FF9-86E0-7D7BEDD78928}"/>
              </a:ext>
            </a:extLst>
          </p:cNvPr>
          <p:cNvSpPr/>
          <p:nvPr/>
        </p:nvSpPr>
        <p:spPr>
          <a:xfrm>
            <a:off x="7945185" y="160420"/>
            <a:ext cx="4208395" cy="1276959"/>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pPr rtl="0"/>
            <a:endParaRPr lang="it-IT"/>
          </a:p>
        </p:txBody>
      </p:sp>
      <p:sp>
        <p:nvSpPr>
          <p:cNvPr id="6" name="oggetto 6" descr="Rettangolo blu">
            <a:extLst>
              <a:ext uri="{FF2B5EF4-FFF2-40B4-BE49-F238E27FC236}">
                <a16:creationId xmlns:a16="http://schemas.microsoft.com/office/drawing/2014/main" id="{9FABC344-E043-45BE-8588-06C658DBCE70}"/>
              </a:ext>
            </a:extLst>
          </p:cNvPr>
          <p:cNvSpPr/>
          <p:nvPr/>
        </p:nvSpPr>
        <p:spPr>
          <a:xfrm>
            <a:off x="7219326" y="317973"/>
            <a:ext cx="4606634" cy="1019243"/>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pPr rtl="0"/>
            <a:endParaRPr lang="it-IT"/>
          </a:p>
        </p:txBody>
      </p:sp>
      <p:sp>
        <p:nvSpPr>
          <p:cNvPr id="2" name="Titolo 1">
            <a:extLst>
              <a:ext uri="{FF2B5EF4-FFF2-40B4-BE49-F238E27FC236}">
                <a16:creationId xmlns:a16="http://schemas.microsoft.com/office/drawing/2014/main" id="{345C5720-51D4-4632-91CD-936B8AB96750}"/>
              </a:ext>
            </a:extLst>
          </p:cNvPr>
          <p:cNvSpPr>
            <a:spLocks noGrp="1"/>
          </p:cNvSpPr>
          <p:nvPr>
            <p:ph type="title"/>
          </p:nvPr>
        </p:nvSpPr>
        <p:spPr bwMode="white">
          <a:xfrm>
            <a:off x="7553234" y="342271"/>
            <a:ext cx="4208395" cy="833856"/>
          </a:xfrm>
        </p:spPr>
        <p:txBody>
          <a:bodyPr rtlCol="0">
            <a:normAutofit/>
          </a:bodyPr>
          <a:lstStyle/>
          <a:p>
            <a:pPr rtl="0"/>
            <a:r>
              <a:rPr lang="it-IT" dirty="0" err="1">
                <a:solidFill>
                  <a:schemeClr val="bg1"/>
                </a:solidFill>
              </a:rPr>
              <a:t>Potential</a:t>
            </a:r>
            <a:endParaRPr lang="it-IT" dirty="0"/>
          </a:p>
        </p:txBody>
      </p:sp>
      <p:sp>
        <p:nvSpPr>
          <p:cNvPr id="7" name="oggetto 9" descr="Rettangolo beige">
            <a:extLst>
              <a:ext uri="{FF2B5EF4-FFF2-40B4-BE49-F238E27FC236}">
                <a16:creationId xmlns:a16="http://schemas.microsoft.com/office/drawing/2014/main" id="{02C6628C-972C-4717-AAF3-D882B30F6658}"/>
              </a:ext>
            </a:extLst>
          </p:cNvPr>
          <p:cNvSpPr/>
          <p:nvPr/>
        </p:nvSpPr>
        <p:spPr bwMode="white">
          <a:xfrm>
            <a:off x="7601360" y="1049572"/>
            <a:ext cx="1853725" cy="126555"/>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pPr rtl="0"/>
            <a:endParaRPr lang="it-IT"/>
          </a:p>
        </p:txBody>
      </p:sp>
      <p:sp>
        <p:nvSpPr>
          <p:cNvPr id="3" name="Segnaposto numero diapositiva 2">
            <a:extLst>
              <a:ext uri="{FF2B5EF4-FFF2-40B4-BE49-F238E27FC236}">
                <a16:creationId xmlns:a16="http://schemas.microsoft.com/office/drawing/2014/main" id="{24D506CC-0185-443E-82C7-1600C21D6E91}"/>
              </a:ext>
            </a:extLst>
          </p:cNvPr>
          <p:cNvSpPr>
            <a:spLocks noGrp="1"/>
          </p:cNvSpPr>
          <p:nvPr>
            <p:ph type="sldNum" sz="quarter" idx="12"/>
          </p:nvPr>
        </p:nvSpPr>
        <p:spPr>
          <a:xfrm>
            <a:off x="11487698" y="6184329"/>
            <a:ext cx="357116" cy="365125"/>
          </a:xfrm>
        </p:spPr>
        <p:txBody>
          <a:bodyPr rtlCol="0"/>
          <a:lstStyle/>
          <a:p>
            <a:pPr rtl="0"/>
            <a:fld id="{82EE24B5-652C-4DB5-B7C3-B5BBEC1280B1}" type="slidenum">
              <a:rPr lang="it-IT" sz="1000" smtClean="0"/>
              <a:t>9</a:t>
            </a:fld>
            <a:endParaRPr lang="it-IT" sz="1000"/>
          </a:p>
        </p:txBody>
      </p:sp>
      <p:sp>
        <p:nvSpPr>
          <p:cNvPr id="13" name="CasellaDiTesto 12">
            <a:extLst>
              <a:ext uri="{FF2B5EF4-FFF2-40B4-BE49-F238E27FC236}">
                <a16:creationId xmlns:a16="http://schemas.microsoft.com/office/drawing/2014/main" id="{31C51397-FA6B-490E-86E4-4F833941935C}"/>
              </a:ext>
            </a:extLst>
          </p:cNvPr>
          <p:cNvSpPr txBox="1"/>
          <p:nvPr/>
        </p:nvSpPr>
        <p:spPr>
          <a:xfrm>
            <a:off x="51525" y="4645111"/>
            <a:ext cx="59659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j-lt"/>
              </a:rPr>
              <a:t>Cape Verde has good wind availability throughout the year.</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it-IT" dirty="0">
                <a:latin typeface="+mj-lt"/>
              </a:rPr>
              <a:t>The </a:t>
            </a:r>
            <a:r>
              <a:rPr lang="it-IT" dirty="0" err="1">
                <a:latin typeface="+mj-lt"/>
              </a:rPr>
              <a:t>average</a:t>
            </a:r>
            <a:r>
              <a:rPr lang="it-IT" dirty="0">
                <a:latin typeface="+mj-lt"/>
              </a:rPr>
              <a:t> wind speed in Santiago Island </a:t>
            </a:r>
            <a:r>
              <a:rPr lang="it-IT" dirty="0" err="1">
                <a:latin typeface="+mj-lt"/>
              </a:rPr>
              <a:t>is</a:t>
            </a:r>
            <a:r>
              <a:rPr lang="it-IT" dirty="0">
                <a:latin typeface="+mj-lt"/>
              </a:rPr>
              <a:t> </a:t>
            </a:r>
            <a:r>
              <a:rPr lang="it-IT" dirty="0" err="1">
                <a:latin typeface="+mj-lt"/>
              </a:rPr>
              <a:t>around</a:t>
            </a:r>
            <a:r>
              <a:rPr lang="it-IT" dirty="0">
                <a:latin typeface="+mj-lt"/>
              </a:rPr>
              <a:t> 8,5 m/s </a:t>
            </a:r>
            <a:r>
              <a:rPr lang="it-IT" dirty="0" err="1">
                <a:latin typeface="+mj-lt"/>
              </a:rPr>
              <a:t>at</a:t>
            </a:r>
            <a:r>
              <a:rPr lang="it-IT" dirty="0">
                <a:latin typeface="+mj-lt"/>
              </a:rPr>
              <a:t> 100 m </a:t>
            </a:r>
            <a:r>
              <a:rPr lang="it-IT" sz="1400" i="1" dirty="0">
                <a:latin typeface="+mj-lt"/>
              </a:rPr>
              <a:t>[globalwindatlas.info]</a:t>
            </a:r>
            <a:r>
              <a:rPr lang="it-IT" i="1" dirty="0">
                <a:latin typeface="+mj-lt"/>
              </a:rPr>
              <a:t>, </a:t>
            </a:r>
            <a:r>
              <a:rPr lang="it-IT" dirty="0">
                <a:latin typeface="+mj-lt"/>
              </a:rPr>
              <a:t>and an </a:t>
            </a:r>
            <a:r>
              <a:rPr lang="it-IT" dirty="0" err="1">
                <a:latin typeface="+mj-lt"/>
              </a:rPr>
              <a:t>average</a:t>
            </a:r>
            <a:r>
              <a:rPr lang="it-IT" dirty="0">
                <a:latin typeface="+mj-lt"/>
              </a:rPr>
              <a:t> </a:t>
            </a:r>
            <a:r>
              <a:rPr lang="it-IT" i="1" dirty="0" err="1">
                <a:latin typeface="+mj-lt"/>
              </a:rPr>
              <a:t>capacity</a:t>
            </a:r>
            <a:r>
              <a:rPr lang="it-IT" i="1" dirty="0">
                <a:latin typeface="+mj-lt"/>
              </a:rPr>
              <a:t> </a:t>
            </a:r>
            <a:r>
              <a:rPr lang="it-IT" i="1" dirty="0" err="1">
                <a:latin typeface="+mj-lt"/>
              </a:rPr>
              <a:t>factor</a:t>
            </a:r>
            <a:r>
              <a:rPr lang="it-IT" i="1" dirty="0">
                <a:latin typeface="+mj-lt"/>
              </a:rPr>
              <a:t> </a:t>
            </a:r>
            <a:r>
              <a:rPr lang="it-IT" dirty="0">
                <a:latin typeface="+mj-lt"/>
              </a:rPr>
              <a:t>of</a:t>
            </a:r>
            <a:r>
              <a:rPr lang="it-IT" i="1" dirty="0">
                <a:latin typeface="+mj-lt"/>
              </a:rPr>
              <a:t> </a:t>
            </a:r>
            <a:r>
              <a:rPr lang="it-IT" dirty="0">
                <a:latin typeface="+mj-lt"/>
              </a:rPr>
              <a:t>0,31</a:t>
            </a:r>
            <a:r>
              <a:rPr lang="it-IT" sz="1400" i="1" dirty="0">
                <a:latin typeface="+mj-lt"/>
              </a:rPr>
              <a:t>[</a:t>
            </a:r>
            <a:r>
              <a:rPr lang="en-US" sz="1400" i="1" dirty="0">
                <a:latin typeface="+mj-lt"/>
              </a:rPr>
              <a:t>Learning from Cape Verde Renewable Energy Plan</a:t>
            </a:r>
            <a:r>
              <a:rPr lang="it-IT" sz="1400" i="1" dirty="0">
                <a:latin typeface="+mj-lt"/>
              </a:rPr>
              <a:t>]</a:t>
            </a:r>
            <a:endParaRPr lang="it-IT" i="1" dirty="0">
              <a:latin typeface="+mj-lt"/>
            </a:endParaRPr>
          </a:p>
        </p:txBody>
      </p:sp>
      <p:sp>
        <p:nvSpPr>
          <p:cNvPr id="15" name="CasellaDiTesto 14">
            <a:extLst>
              <a:ext uri="{FF2B5EF4-FFF2-40B4-BE49-F238E27FC236}">
                <a16:creationId xmlns:a16="http://schemas.microsoft.com/office/drawing/2014/main" id="{7AF520EB-4A32-4E06-B251-FD6FB4CBD9E1}"/>
              </a:ext>
            </a:extLst>
          </p:cNvPr>
          <p:cNvSpPr txBox="1"/>
          <p:nvPr/>
        </p:nvSpPr>
        <p:spPr>
          <a:xfrm>
            <a:off x="6017445" y="1667442"/>
            <a:ext cx="5458837" cy="2585323"/>
          </a:xfrm>
          <a:prstGeom prst="rect">
            <a:avLst/>
          </a:prstGeom>
          <a:noFill/>
        </p:spPr>
        <p:txBody>
          <a:bodyPr wrap="square" rtlCol="0">
            <a:spAutoFit/>
          </a:bodyPr>
          <a:lstStyle/>
          <a:p>
            <a:pPr marL="285750" indent="-285750">
              <a:buFont typeface="Arial" panose="020B0604020202020204" pitchFamily="34" charset="0"/>
              <a:buChar char="•"/>
            </a:pPr>
            <a:r>
              <a:rPr lang="it-IT" dirty="0">
                <a:latin typeface="+mj-lt"/>
              </a:rPr>
              <a:t>Waste production </a:t>
            </a:r>
            <a:r>
              <a:rPr lang="it-IT" dirty="0" err="1">
                <a:latin typeface="+mj-lt"/>
              </a:rPr>
              <a:t>is</a:t>
            </a:r>
            <a:r>
              <a:rPr lang="it-IT" dirty="0">
                <a:latin typeface="+mj-lt"/>
              </a:rPr>
              <a:t> 92.678 t/</a:t>
            </a:r>
            <a:r>
              <a:rPr lang="it-IT" dirty="0" err="1">
                <a:latin typeface="+mj-lt"/>
              </a:rPr>
              <a:t>yr</a:t>
            </a:r>
            <a:r>
              <a:rPr lang="it-IT" dirty="0">
                <a:latin typeface="+mj-lt"/>
              </a:rPr>
              <a:t> </a:t>
            </a:r>
            <a:r>
              <a:rPr lang="it-IT" sz="1400" i="1" dirty="0">
                <a:latin typeface="+mj-lt"/>
              </a:rPr>
              <a:t>[</a:t>
            </a:r>
            <a:r>
              <a:rPr lang="pt-BR" sz="1400" i="1" dirty="0">
                <a:latin typeface="+mj-lt"/>
                <a:hlinkClick r:id="rId4">
                  <a:extLst>
                    <a:ext uri="{A12FA001-AC4F-418D-AE19-62706E023703}">
                      <ahyp:hlinkClr xmlns:ahyp="http://schemas.microsoft.com/office/drawing/2018/hyperlinkcolor" val="tx"/>
                    </a:ext>
                  </a:extLst>
                </a:hlinkClick>
              </a:rPr>
              <a:t>B. O. I Série nº 30-2016.indd (gov.cv)</a:t>
            </a:r>
            <a:r>
              <a:rPr lang="pt-BR" sz="1400" i="1" dirty="0">
                <a:latin typeface="+mj-lt"/>
              </a:rPr>
              <a:t>]</a:t>
            </a:r>
            <a:r>
              <a:rPr lang="it-IT" sz="1400" i="1" dirty="0">
                <a:latin typeface="+mj-lt"/>
              </a:rPr>
              <a:t>  </a:t>
            </a:r>
            <a:r>
              <a:rPr lang="it-IT" dirty="0">
                <a:latin typeface="+mj-lt"/>
              </a:rPr>
              <a:t>of </a:t>
            </a:r>
            <a:r>
              <a:rPr lang="it-IT" dirty="0" err="1">
                <a:latin typeface="+mj-lt"/>
              </a:rPr>
              <a:t>which</a:t>
            </a:r>
            <a:r>
              <a:rPr lang="it-IT" sz="1400" i="1" dirty="0">
                <a:latin typeface="+mj-lt"/>
              </a:rPr>
              <a:t> </a:t>
            </a:r>
            <a:r>
              <a:rPr lang="it-IT" dirty="0">
                <a:latin typeface="+mj-lt"/>
              </a:rPr>
              <a:t>16.219 t/</a:t>
            </a:r>
            <a:r>
              <a:rPr lang="it-IT" dirty="0" err="1">
                <a:latin typeface="+mj-lt"/>
              </a:rPr>
              <a:t>yr</a:t>
            </a:r>
            <a:r>
              <a:rPr lang="it-IT" dirty="0">
                <a:latin typeface="+mj-lt"/>
              </a:rPr>
              <a:t> </a:t>
            </a:r>
            <a:r>
              <a:rPr lang="it-IT" dirty="0" err="1">
                <a:latin typeface="+mj-lt"/>
              </a:rPr>
              <a:t>is</a:t>
            </a:r>
            <a:r>
              <a:rPr lang="it-IT" dirty="0">
                <a:latin typeface="+mj-lt"/>
              </a:rPr>
              <a:t> OFMSW (17,5% </a:t>
            </a:r>
            <a:r>
              <a:rPr lang="it-IT" sz="1400" i="1" dirty="0">
                <a:latin typeface="+mj-lt"/>
              </a:rPr>
              <a:t>[</a:t>
            </a:r>
            <a:r>
              <a:rPr lang="de-DE" sz="1400" i="1" dirty="0">
                <a:latin typeface="+mj-lt"/>
              </a:rPr>
              <a:t>ANALYSE 2019 Abfall- und Kreislaufwirtschaft auf Kap Verde]</a:t>
            </a:r>
            <a:r>
              <a:rPr lang="it-IT" dirty="0">
                <a:latin typeface="+mj-lt"/>
              </a:rPr>
              <a:t>).</a:t>
            </a:r>
            <a:br>
              <a:rPr lang="it-IT" dirty="0">
                <a:latin typeface="+mj-lt"/>
              </a:rPr>
            </a:br>
            <a:endParaRPr lang="it-IT" dirty="0">
              <a:latin typeface="+mj-lt"/>
            </a:endParaRPr>
          </a:p>
          <a:p>
            <a:pPr marL="285750" indent="-285750">
              <a:buFont typeface="Arial" panose="020B0604020202020204" pitchFamily="34" charset="0"/>
              <a:buChar char="•"/>
            </a:pPr>
            <a:r>
              <a:rPr lang="it-IT" dirty="0">
                <a:latin typeface="+mj-lt"/>
              </a:rPr>
              <a:t>La frazione organica dei rifiuti urbani possiede un discreto potenziale </a:t>
            </a:r>
            <a:r>
              <a:rPr lang="it-IT" dirty="0" err="1">
                <a:latin typeface="+mj-lt"/>
              </a:rPr>
              <a:t>metanogenico</a:t>
            </a:r>
            <a:r>
              <a:rPr lang="it-IT" dirty="0">
                <a:latin typeface="+mj-lt"/>
              </a:rPr>
              <a:t> (400-600 Nm</a:t>
            </a:r>
            <a:r>
              <a:rPr lang="it-IT" baseline="30000" dirty="0">
                <a:latin typeface="+mj-lt"/>
              </a:rPr>
              <a:t>3</a:t>
            </a:r>
            <a:r>
              <a:rPr lang="it-IT" dirty="0">
                <a:latin typeface="+mj-lt"/>
              </a:rPr>
              <a:t>/</a:t>
            </a:r>
            <a:r>
              <a:rPr lang="it-IT" dirty="0" err="1">
                <a:latin typeface="+mj-lt"/>
              </a:rPr>
              <a:t>tSV</a:t>
            </a:r>
            <a:r>
              <a:rPr lang="it-IT" dirty="0">
                <a:latin typeface="+mj-lt"/>
              </a:rPr>
              <a:t>) </a:t>
            </a:r>
            <a:r>
              <a:rPr lang="it-IT" sz="1400" i="1" dirty="0">
                <a:latin typeface="+mj-lt"/>
              </a:rPr>
              <a:t>[C.R.P.A. Reggio Emilia]</a:t>
            </a:r>
            <a:r>
              <a:rPr lang="it-IT" dirty="0">
                <a:latin typeface="+mj-lt"/>
              </a:rPr>
              <a:t>.</a:t>
            </a:r>
          </a:p>
          <a:p>
            <a:pPr marL="285750" indent="-285750">
              <a:buFont typeface="Arial" panose="020B0604020202020204" pitchFamily="34" charset="0"/>
              <a:buChar char="•"/>
            </a:pPr>
            <a:endParaRPr lang="it-IT" dirty="0">
              <a:latin typeface="+mj-lt"/>
            </a:endParaRPr>
          </a:p>
        </p:txBody>
      </p:sp>
      <p:pic>
        <p:nvPicPr>
          <p:cNvPr id="5" name="Immagine 4">
            <a:extLst>
              <a:ext uri="{FF2B5EF4-FFF2-40B4-BE49-F238E27FC236}">
                <a16:creationId xmlns:a16="http://schemas.microsoft.com/office/drawing/2014/main" id="{2AAB88B0-22E9-4C63-9ABC-E2674EF468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4557" y="4144580"/>
            <a:ext cx="4860000" cy="2617594"/>
          </a:xfrm>
          <a:prstGeom prst="rect">
            <a:avLst/>
          </a:prstGeom>
        </p:spPr>
      </p:pic>
      <p:pic>
        <p:nvPicPr>
          <p:cNvPr id="4" name="Immagine 3">
            <a:extLst>
              <a:ext uri="{FF2B5EF4-FFF2-40B4-BE49-F238E27FC236}">
                <a16:creationId xmlns:a16="http://schemas.microsoft.com/office/drawing/2014/main" id="{3C9EB569-87D0-467E-A72B-D8AA0ACE617C}"/>
              </a:ext>
            </a:extLst>
          </p:cNvPr>
          <p:cNvPicPr>
            <a:picLocks noChangeAspect="1"/>
          </p:cNvPicPr>
          <p:nvPr/>
        </p:nvPicPr>
        <p:blipFill>
          <a:blip r:embed="rId6"/>
          <a:stretch>
            <a:fillRect/>
          </a:stretch>
        </p:blipFill>
        <p:spPr>
          <a:xfrm>
            <a:off x="406375" y="882937"/>
            <a:ext cx="4566300" cy="3261643"/>
          </a:xfrm>
          <a:prstGeom prst="rect">
            <a:avLst/>
          </a:prstGeom>
        </p:spPr>
      </p:pic>
    </p:spTree>
    <p:extLst>
      <p:ext uri="{BB962C8B-B14F-4D97-AF65-F5344CB8AC3E}">
        <p14:creationId xmlns:p14="http://schemas.microsoft.com/office/powerpoint/2010/main" val="120855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Custom 30">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Custom 25">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4308458_TF23188392.potx" id="{47CFB603-F082-4F8D-A878-6C81EC5C02FE}" vid="{C3BD1E96-84C1-4E8F-975A-DD4B4CBF0ED4}"/>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FFDD087A-3273-4D74-8700-4C8E2BE507D4}">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2DAF9E5-DED4-4A50-A81B-4CC218A03F2B}">
  <ds:schemaRefs>
    <ds:schemaRef ds:uri="http://schemas.microsoft.com/sharepoint/v3/contenttype/forms"/>
  </ds:schemaRefs>
</ds:datastoreItem>
</file>

<file path=customXml/itemProps3.xml><?xml version="1.0" encoding="utf-8"?>
<ds:datastoreItem xmlns:ds="http://schemas.openxmlformats.org/officeDocument/2006/customXml" ds:itemID="{171946EF-A3EA-4ECB-8D9A-56C36FFF4075}">
  <ds:schemaRefs>
    <ds:schemaRef ds:uri="71af3243-3dd4-4a8d-8c0d-dd76da1f02a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Presentazione servizi professionali</Template>
  <TotalTime>70</TotalTime>
  <Words>5454</Words>
  <Application>Microsoft Office PowerPoint</Application>
  <PresentationFormat>Widescreen</PresentationFormat>
  <Paragraphs>1064</Paragraphs>
  <Slides>34</Slides>
  <Notes>34</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34</vt:i4>
      </vt:variant>
    </vt:vector>
  </HeadingPairs>
  <TitlesOfParts>
    <vt:vector size="42" baseType="lpstr">
      <vt:lpstr>Arial</vt:lpstr>
      <vt:lpstr>Arial </vt:lpstr>
      <vt:lpstr>Calibri</vt:lpstr>
      <vt:lpstr>Gill Sans MT</vt:lpstr>
      <vt:lpstr>Helvetica Neue</vt:lpstr>
      <vt:lpstr>Symbol</vt:lpstr>
      <vt:lpstr>Wingdings</vt:lpstr>
      <vt:lpstr>Tema di Office</vt:lpstr>
      <vt:lpstr>Presentazione standard di PowerPoint</vt:lpstr>
      <vt:lpstr>Presentazione standard di PowerPoint</vt:lpstr>
      <vt:lpstr>The idea</vt:lpstr>
      <vt:lpstr>INDEX</vt:lpstr>
      <vt:lpstr>Geographical position</vt:lpstr>
      <vt:lpstr>Geographical position</vt:lpstr>
      <vt:lpstr>Waste situation</vt:lpstr>
      <vt:lpstr>Energy context</vt:lpstr>
      <vt:lpstr>Potential</vt:lpstr>
      <vt:lpstr>Existing projects</vt:lpstr>
      <vt:lpstr>Case study</vt:lpstr>
      <vt:lpstr>Analyzed configuration</vt:lpstr>
      <vt:lpstr>Compared configurations</vt:lpstr>
      <vt:lpstr>Technical assumptions for the digestion process</vt:lpstr>
      <vt:lpstr>Digestion process data</vt:lpstr>
      <vt:lpstr>Business plan</vt:lpstr>
      <vt:lpstr>Business Model Canvas</vt:lpstr>
      <vt:lpstr>Economic assumptions</vt:lpstr>
      <vt:lpstr>Financing plan</vt:lpstr>
      <vt:lpstr>Financing plan</vt:lpstr>
      <vt:lpstr>O&amp;M costs</vt:lpstr>
      <vt:lpstr>O&amp;M costs</vt:lpstr>
      <vt:lpstr>Revenues</vt:lpstr>
      <vt:lpstr>Flussi di cassa</vt:lpstr>
      <vt:lpstr>Conclusion</vt:lpstr>
      <vt:lpstr>Sensitivity analysis</vt:lpstr>
      <vt:lpstr>Sensitivity analysis: biogas yield</vt:lpstr>
      <vt:lpstr>Sensitivity analysis: biogas selling price</vt:lpstr>
      <vt:lpstr>Sensitivity analysis: revenue taxes</vt:lpstr>
      <vt:lpstr>Sensitivity analysis: MSW inputs</vt:lpstr>
      <vt:lpstr>Results</vt:lpstr>
      <vt:lpstr>Conclusioni</vt:lpstr>
      <vt:lpstr>Q&amp;A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Mirko Luddeni</dc:creator>
  <cp:lastModifiedBy>federico donato</cp:lastModifiedBy>
  <cp:revision>59</cp:revision>
  <dcterms:created xsi:type="dcterms:W3CDTF">2021-06-13T09:17:18Z</dcterms:created>
  <dcterms:modified xsi:type="dcterms:W3CDTF">2021-07-20T15:08:06Z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